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3.xml" ContentType="application/vnd.openxmlformats-officedocument.theme+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4.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5.xml" ContentType="application/vnd.openxmlformats-officedocument.theme+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theme/themeOverride1.xml" ContentType="application/vnd.openxmlformats-officedocument.themeOverride+xml"/>
  <Override PartName="/ppt/theme/themeOverride2.xml" ContentType="application/vnd.openxmlformats-officedocument.themeOverr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heme/themeOverride3.xml" ContentType="application/vnd.openxmlformats-officedocument.themeOverr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heme/themeOverride4.xml" ContentType="application/vnd.openxmlformats-officedocument.themeOverr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heme/themeOverride5.xml" ContentType="application/vnd.openxmlformats-officedocument.themeOverr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948" r:id="rId1"/>
    <p:sldMasterId id="2147483963" r:id="rId2"/>
    <p:sldMasterId id="2147483978" r:id="rId3"/>
    <p:sldMasterId id="2147483993" r:id="rId4"/>
    <p:sldMasterId id="2147484008" r:id="rId5"/>
    <p:sldMasterId id="2147484023" r:id="rId6"/>
  </p:sldMasterIdLst>
  <p:notesMasterIdLst>
    <p:notesMasterId r:id="rId35"/>
  </p:notesMasterIdLst>
  <p:sldIdLst>
    <p:sldId id="274" r:id="rId7"/>
    <p:sldId id="288" r:id="rId8"/>
    <p:sldId id="287" r:id="rId9"/>
    <p:sldId id="277" r:id="rId10"/>
    <p:sldId id="278" r:id="rId11"/>
    <p:sldId id="261" r:id="rId12"/>
    <p:sldId id="257" r:id="rId13"/>
    <p:sldId id="281" r:id="rId14"/>
    <p:sldId id="282" r:id="rId15"/>
    <p:sldId id="283" r:id="rId16"/>
    <p:sldId id="284" r:id="rId17"/>
    <p:sldId id="286" r:id="rId18"/>
    <p:sldId id="262" r:id="rId19"/>
    <p:sldId id="289" r:id="rId20"/>
    <p:sldId id="290" r:id="rId21"/>
    <p:sldId id="263" r:id="rId22"/>
    <p:sldId id="291" r:id="rId23"/>
    <p:sldId id="292" r:id="rId24"/>
    <p:sldId id="293" r:id="rId25"/>
    <p:sldId id="265" r:id="rId26"/>
    <p:sldId id="266" r:id="rId27"/>
    <p:sldId id="295" r:id="rId28"/>
    <p:sldId id="294" r:id="rId29"/>
    <p:sldId id="296" r:id="rId30"/>
    <p:sldId id="268" r:id="rId31"/>
    <p:sldId id="269" r:id="rId32"/>
    <p:sldId id="273" r:id="rId33"/>
    <p:sldId id="272" r:id="rId3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81583" autoAdjust="0"/>
  </p:normalViewPr>
  <p:slideViewPr>
    <p:cSldViewPr snapToGrid="0">
      <p:cViewPr varScale="1">
        <p:scale>
          <a:sx n="76" d="100"/>
          <a:sy n="76" d="100"/>
        </p:scale>
        <p:origin x="204"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tableStyles" Target="tableStyles.xml"/><Relationship Id="rId21" Type="http://schemas.openxmlformats.org/officeDocument/2006/relationships/slide" Target="slides/slide15.xml"/><Relationship Id="rId34" Type="http://schemas.openxmlformats.org/officeDocument/2006/relationships/slide" Target="slides/slide28.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viewProps" Target="viewProps.xml"/><Relationship Id="rId45" Type="http://schemas.microsoft.com/office/2015/10/relationships/revisionInfo" Target="revisionInfo.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presProps" Target="presProp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notesMaster" Target="notesMasters/notesMaster1.xml"/><Relationship Id="rId8" Type="http://schemas.openxmlformats.org/officeDocument/2006/relationships/slide" Target="slides/slide2.xml"/><Relationship Id="rId3" Type="http://schemas.openxmlformats.org/officeDocument/2006/relationships/slideMaster" Target="slideMasters/slideMaster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D461AD9-AD7B-44B3-A620-0F2E878B38CB}" type="datetimeFigureOut">
              <a:rPr lang="en-US" smtClean="0"/>
              <a:t>6/4/2018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1182031-BFAF-400D-BEF3-9F7210C0E661}" type="slidenum">
              <a:rPr lang="en-US" smtClean="0"/>
              <a:t>‹#›</a:t>
            </a:fld>
            <a:endParaRPr lang="en-US"/>
          </a:p>
        </p:txBody>
      </p:sp>
    </p:spTree>
    <p:extLst>
      <p:ext uri="{BB962C8B-B14F-4D97-AF65-F5344CB8AC3E}">
        <p14:creationId xmlns:p14="http://schemas.microsoft.com/office/powerpoint/2010/main" val="8783705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今天我想介紹一些與網絡相關的安全問題。</a:t>
            </a:r>
          </a:p>
          <a:p>
            <a:r>
              <a:rPr lang="zh-TW" altLang="en-US" dirty="0" smtClean="0"/>
              <a:t>比特幣是基於</a:t>
            </a:r>
            <a:r>
              <a:rPr lang="en-US" altLang="zh-TW" dirty="0" smtClean="0"/>
              <a:t>P2P</a:t>
            </a:r>
            <a:r>
              <a:rPr lang="zh-TW" altLang="en-US" dirty="0" smtClean="0"/>
              <a:t>系統的，並且由於</a:t>
            </a:r>
            <a:r>
              <a:rPr lang="en-US" altLang="zh-TW" dirty="0" smtClean="0"/>
              <a:t>P2P</a:t>
            </a:r>
            <a:r>
              <a:rPr lang="zh-TW" altLang="en-US" dirty="0" smtClean="0"/>
              <a:t>系統是基於因特網的，當出現與互聯網相關的問題時會出現各種問題。</a:t>
            </a:r>
          </a:p>
          <a:p>
            <a:r>
              <a:rPr lang="zh-TW" altLang="en-US" dirty="0" smtClean="0"/>
              <a:t>本文通過將</a:t>
            </a:r>
            <a:r>
              <a:rPr lang="en-US" altLang="zh-TW" dirty="0" smtClean="0"/>
              <a:t>BGP</a:t>
            </a:r>
            <a:r>
              <a:rPr lang="zh-TW" altLang="en-US" dirty="0" smtClean="0"/>
              <a:t>協議中的問題應用於比特幣網絡來分析比特幣系統</a:t>
            </a:r>
            <a:endParaRPr lang="en-US" altLang="zh-TW" dirty="0" smtClean="0"/>
          </a:p>
          <a:p>
            <a:r>
              <a:rPr lang="zh-TW" altLang="en-US" dirty="0" smtClean="0"/>
              <a:t>將這個</a:t>
            </a:r>
            <a:r>
              <a:rPr lang="en-US" altLang="zh-TW" dirty="0" smtClean="0"/>
              <a:t>BGP</a:t>
            </a:r>
            <a:r>
              <a:rPr lang="zh-TW" altLang="en-US" dirty="0" smtClean="0"/>
              <a:t>劫持應用到比特幣網絡</a:t>
            </a:r>
            <a:endParaRPr lang="zh-TW" altLang="en-US" dirty="0"/>
          </a:p>
        </p:txBody>
      </p:sp>
      <p:sp>
        <p:nvSpPr>
          <p:cNvPr id="4" name="投影片編號版面配置區 3"/>
          <p:cNvSpPr>
            <a:spLocks noGrp="1"/>
          </p:cNvSpPr>
          <p:nvPr>
            <p:ph type="sldNum" sz="quarter" idx="10"/>
          </p:nvPr>
        </p:nvSpPr>
        <p:spPr/>
        <p:txBody>
          <a:bodyPr/>
          <a:lstStyle/>
          <a:p>
            <a:fld id="{61182031-BFAF-400D-BEF3-9F7210C0E661}" type="slidenum">
              <a:rPr lang="en-US" smtClean="0"/>
              <a:t>1</a:t>
            </a:fld>
            <a:endParaRPr lang="en-US"/>
          </a:p>
        </p:txBody>
      </p:sp>
    </p:spTree>
    <p:extLst>
      <p:ext uri="{BB962C8B-B14F-4D97-AF65-F5344CB8AC3E}">
        <p14:creationId xmlns:p14="http://schemas.microsoft.com/office/powerpoint/2010/main" val="1793681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1" dirty="0" smtClean="0"/>
              <a:t>Goal</a:t>
            </a:r>
            <a:r>
              <a:rPr lang="en-US" altLang="zh-TW" dirty="0" smtClean="0"/>
              <a:t>:</a:t>
            </a:r>
            <a:r>
              <a:rPr lang="zh-TW" altLang="en-US" dirty="0" smtClean="0"/>
              <a:t> 將部分節點孤立、分割</a:t>
            </a:r>
            <a:endParaRPr lang="en-US" altLang="zh-TW" dirty="0" smtClean="0"/>
          </a:p>
          <a:p>
            <a:r>
              <a:rPr lang="zh-TW" altLang="en-US" sz="1200" b="0" i="0" u="none" strike="noStrike" kern="1200" baseline="0" dirty="0" smtClean="0">
                <a:solidFill>
                  <a:schemeClr val="tx1"/>
                </a:solidFill>
                <a:latin typeface="+mn-lt"/>
                <a:ea typeface="+mn-ea"/>
                <a:cs typeface="+mn-cs"/>
              </a:rPr>
              <a:t>假設我們今天要切分左右兩塊，</a:t>
            </a:r>
            <a:endParaRPr lang="en-US" altLang="zh-TW" sz="1200" b="0" i="0" u="none" strike="noStrike" kern="1200" baseline="0" dirty="0" smtClean="0">
              <a:solidFill>
                <a:schemeClr val="tx1"/>
              </a:solidFill>
              <a:latin typeface="+mn-lt"/>
              <a:ea typeface="+mn-ea"/>
              <a:cs typeface="+mn-cs"/>
            </a:endParaRPr>
          </a:p>
          <a:p>
            <a:r>
              <a:rPr lang="zh-TW" altLang="en-US" sz="1200" b="0" i="0" u="none" strike="noStrike" kern="1200" baseline="0" dirty="0" smtClean="0">
                <a:solidFill>
                  <a:schemeClr val="tx1"/>
                </a:solidFill>
                <a:latin typeface="+mn-lt"/>
                <a:ea typeface="+mn-ea"/>
                <a:cs typeface="+mn-cs"/>
              </a:rPr>
              <a:t>假設</a:t>
            </a:r>
            <a:r>
              <a:rPr lang="en-US" altLang="zh-TW" sz="1200" b="0" i="0" u="none" strike="noStrike" kern="1200" baseline="0" dirty="0" err="1" smtClean="0">
                <a:solidFill>
                  <a:schemeClr val="tx1"/>
                </a:solidFill>
                <a:latin typeface="+mn-lt"/>
                <a:ea typeface="+mn-ea"/>
                <a:cs typeface="+mn-cs"/>
              </a:rPr>
              <a:t>attacke</a:t>
            </a:r>
            <a:r>
              <a:rPr lang="zh-TW" altLang="en-US" sz="1200" b="0" i="0" u="none" strike="noStrike" kern="1200" baseline="0" dirty="0" smtClean="0">
                <a:solidFill>
                  <a:schemeClr val="tx1"/>
                </a:solidFill>
                <a:latin typeface="+mn-lt"/>
                <a:ea typeface="+mn-ea"/>
                <a:cs typeface="+mn-cs"/>
              </a:rPr>
              <a:t>是中間的其中一個</a:t>
            </a:r>
            <a:r>
              <a:rPr lang="en-US" altLang="zh-TW" sz="1200" b="0" i="0" u="none" strike="noStrike" kern="1200" baseline="0" dirty="0" smtClean="0">
                <a:solidFill>
                  <a:schemeClr val="tx1"/>
                </a:solidFill>
                <a:latin typeface="+mn-lt"/>
                <a:ea typeface="+mn-ea"/>
                <a:cs typeface="+mn-cs"/>
              </a:rPr>
              <a:t>AS</a:t>
            </a:r>
            <a:r>
              <a:rPr lang="zh-TW" altLang="en-US" sz="1200" b="0" i="0" u="none" strike="noStrike" kern="1200" baseline="0" dirty="0" smtClean="0">
                <a:solidFill>
                  <a:schemeClr val="tx1"/>
                </a:solidFill>
                <a:latin typeface="+mn-lt"/>
                <a:ea typeface="+mn-ea"/>
                <a:cs typeface="+mn-cs"/>
              </a:rPr>
              <a:t>，</a:t>
            </a:r>
            <a:endParaRPr lang="en-US" altLang="zh-TW" sz="1200" b="0" i="0" u="none" strike="noStrike" kern="1200" baseline="0" dirty="0" smtClean="0">
              <a:solidFill>
                <a:schemeClr val="tx1"/>
              </a:solidFill>
              <a:latin typeface="+mn-lt"/>
              <a:ea typeface="+mn-ea"/>
              <a:cs typeface="+mn-cs"/>
            </a:endParaRPr>
          </a:p>
          <a:p>
            <a:r>
              <a:rPr lang="zh-TW" altLang="en-US" sz="1200" b="0" i="0" u="none" strike="noStrike" kern="1200" baseline="0" dirty="0" smtClean="0">
                <a:solidFill>
                  <a:schemeClr val="tx1"/>
                </a:solidFill>
                <a:latin typeface="+mn-lt"/>
                <a:ea typeface="+mn-ea"/>
                <a:cs typeface="+mn-cs"/>
              </a:rPr>
              <a:t>那我們先已右下角的</a:t>
            </a:r>
            <a:r>
              <a:rPr lang="en-US" altLang="zh-TW" sz="1200" b="0" i="0" u="none" strike="noStrike" kern="1200" baseline="0" dirty="0" smtClean="0">
                <a:solidFill>
                  <a:schemeClr val="tx1"/>
                </a:solidFill>
                <a:latin typeface="+mn-lt"/>
                <a:ea typeface="+mn-ea"/>
                <a:cs typeface="+mn-cs"/>
              </a:rPr>
              <a:t>F</a:t>
            </a:r>
            <a:r>
              <a:rPr lang="zh-TW" altLang="en-US" sz="1200" b="0" i="0" u="none" strike="noStrike" kern="1200" baseline="0" dirty="0" smtClean="0">
                <a:solidFill>
                  <a:schemeClr val="tx1"/>
                </a:solidFill>
                <a:latin typeface="+mn-lt"/>
                <a:ea typeface="+mn-ea"/>
                <a:cs typeface="+mn-cs"/>
              </a:rPr>
              <a:t>結點為例，</a:t>
            </a:r>
            <a:endParaRPr lang="en-US" altLang="zh-TW" sz="1200" b="0" i="0" u="none" strike="noStrike" kern="1200" baseline="0" dirty="0" smtClean="0">
              <a:solidFill>
                <a:schemeClr val="tx1"/>
              </a:solidFill>
              <a:latin typeface="+mn-lt"/>
              <a:ea typeface="+mn-ea"/>
              <a:cs typeface="+mn-cs"/>
            </a:endParaRPr>
          </a:p>
          <a:p>
            <a:r>
              <a:rPr lang="zh-TW" altLang="en-US" sz="1200" b="0" i="0" u="none" strike="noStrike" kern="1200" baseline="0" dirty="0" smtClean="0">
                <a:solidFill>
                  <a:schemeClr val="tx1"/>
                </a:solidFill>
                <a:latin typeface="+mn-lt"/>
                <a:ea typeface="+mn-ea"/>
                <a:cs typeface="+mn-cs"/>
              </a:rPr>
              <a:t>假設</a:t>
            </a:r>
            <a:r>
              <a:rPr lang="en-US" altLang="zh-TW" sz="1200" b="0" i="0" u="none" strike="noStrike" kern="1200" baseline="0" dirty="0" smtClean="0">
                <a:solidFill>
                  <a:schemeClr val="tx1"/>
                </a:solidFill>
                <a:latin typeface="+mn-lt"/>
                <a:ea typeface="+mn-ea"/>
                <a:cs typeface="+mn-cs"/>
              </a:rPr>
              <a:t>F</a:t>
            </a:r>
            <a:r>
              <a:rPr lang="zh-TW" altLang="en-US" sz="1200" b="0" i="0" u="none" strike="noStrike" kern="1200" baseline="0" dirty="0" smtClean="0">
                <a:solidFill>
                  <a:schemeClr val="tx1"/>
                </a:solidFill>
                <a:latin typeface="+mn-lt"/>
                <a:ea typeface="+mn-ea"/>
                <a:cs typeface="+mn-cs"/>
              </a:rPr>
              <a:t>節點的</a:t>
            </a:r>
            <a:r>
              <a:rPr lang="en-US" altLang="zh-TW" sz="1200" b="0" i="0" u="none" strike="noStrike" kern="1200" baseline="0" dirty="0" smtClean="0">
                <a:solidFill>
                  <a:schemeClr val="tx1"/>
                </a:solidFill>
                <a:latin typeface="+mn-lt"/>
                <a:ea typeface="+mn-ea"/>
                <a:cs typeface="+mn-cs"/>
              </a:rPr>
              <a:t>IP</a:t>
            </a:r>
            <a:r>
              <a:rPr lang="zh-TW" altLang="en-US" sz="1200" b="0" i="0" u="none" strike="noStrike" kern="1200" baseline="0" dirty="0" smtClean="0">
                <a:solidFill>
                  <a:schemeClr val="tx1"/>
                </a:solidFill>
                <a:latin typeface="+mn-lt"/>
                <a:ea typeface="+mn-ea"/>
                <a:cs typeface="+mn-cs"/>
              </a:rPr>
              <a:t>是</a:t>
            </a:r>
            <a:r>
              <a:rPr lang="en-US" altLang="zh-TW" sz="1200" b="0" i="0" u="none" strike="noStrike" kern="1200" baseline="0" dirty="0" smtClean="0">
                <a:solidFill>
                  <a:schemeClr val="tx1"/>
                </a:solidFill>
                <a:latin typeface="+mn-lt"/>
                <a:ea typeface="+mn-ea"/>
                <a:cs typeface="+mn-cs"/>
              </a:rPr>
              <a:t>82.0.0.1</a:t>
            </a:r>
            <a:r>
              <a:rPr lang="zh-TW" altLang="en-US" sz="1200" b="0" i="0" u="none" strike="noStrike" kern="1200" baseline="0" dirty="0" smtClean="0">
                <a:solidFill>
                  <a:schemeClr val="tx1"/>
                </a:solidFill>
                <a:latin typeface="+mn-lt"/>
                <a:ea typeface="+mn-ea"/>
                <a:cs typeface="+mn-cs"/>
              </a:rPr>
              <a:t>，</a:t>
            </a:r>
            <a:endParaRPr lang="en-US" altLang="zh-TW" sz="1200" b="0" i="0" u="none" strike="noStrike" kern="1200" baseline="0" dirty="0" smtClean="0">
              <a:solidFill>
                <a:schemeClr val="tx1"/>
              </a:solidFill>
              <a:latin typeface="+mn-lt"/>
              <a:ea typeface="+mn-ea"/>
              <a:cs typeface="+mn-cs"/>
            </a:endParaRP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Vulnerable </a:t>
            </a:r>
            <a:r>
              <a:rPr lang="en-US" sz="1200" b="0" i="0" u="none" strike="noStrike" kern="1200" baseline="0" dirty="0">
                <a:solidFill>
                  <a:schemeClr val="tx1"/>
                </a:solidFill>
                <a:latin typeface="+mn-lt"/>
                <a:ea typeface="+mn-ea"/>
                <a:cs typeface="+mn-cs"/>
              </a:rPr>
              <a:t>connections: A connection is vulnerable if: (</a:t>
            </a:r>
            <a:r>
              <a:rPr lang="en-US" sz="1200" b="0" i="0" u="none" strike="noStrike" kern="1200" baseline="0" dirty="0" err="1">
                <a:solidFill>
                  <a:schemeClr val="tx1"/>
                </a:solidFill>
                <a:latin typeface="+mn-lt"/>
                <a:ea typeface="+mn-ea"/>
                <a:cs typeface="+mn-cs"/>
              </a:rPr>
              <a:t>i</a:t>
            </a:r>
            <a:r>
              <a:rPr lang="en-US" sz="1200" b="0" i="0" u="none" strike="noStrike" kern="1200" baseline="0" dirty="0">
                <a:solidFill>
                  <a:schemeClr val="tx1"/>
                </a:solidFill>
                <a:latin typeface="+mn-lt"/>
                <a:ea typeface="+mn-ea"/>
                <a:cs typeface="+mn-cs"/>
              </a:rPr>
              <a:t>) an attacker can divert it via a BGP hijack; and (ii) it uses the Bitcoin protocol.</a:t>
            </a:r>
          </a:p>
          <a:p>
            <a:r>
              <a:rPr lang="en-US" sz="1200" b="0" i="0" u="none" strike="noStrike" kern="1200" baseline="0" dirty="0">
                <a:solidFill>
                  <a:schemeClr val="tx1"/>
                </a:solidFill>
                <a:latin typeface="+mn-lt"/>
                <a:ea typeface="+mn-ea"/>
                <a:cs typeface="+mn-cs"/>
              </a:rPr>
              <a:t>Stealth connections: A connection is stealth if the attacker cannot intercept it. We distinguish three types of stealth connections: (</a:t>
            </a:r>
            <a:r>
              <a:rPr lang="en-US" sz="1200" b="0" i="0" u="none" strike="noStrike" kern="1200" baseline="0" dirty="0" err="1">
                <a:solidFill>
                  <a:schemeClr val="tx1"/>
                </a:solidFill>
                <a:latin typeface="+mn-lt"/>
                <a:ea typeface="+mn-ea"/>
                <a:cs typeface="+mn-cs"/>
              </a:rPr>
              <a:t>i</a:t>
            </a:r>
            <a:r>
              <a:rPr lang="en-US" sz="1200" b="0" i="0" u="none" strike="noStrike" kern="1200" baseline="0" dirty="0">
                <a:solidFill>
                  <a:schemeClr val="tx1"/>
                </a:solidFill>
                <a:latin typeface="+mn-lt"/>
                <a:ea typeface="+mn-ea"/>
                <a:cs typeface="+mn-cs"/>
              </a:rPr>
              <a:t>) intra-AS; (ii) intra-pool; and (iii) pool-to-pool.</a:t>
            </a:r>
          </a:p>
          <a:p>
            <a:r>
              <a:rPr lang="en-US" sz="1200" b="0" i="0" u="none" strike="noStrike" kern="1200" baseline="0" dirty="0">
                <a:solidFill>
                  <a:schemeClr val="tx1"/>
                </a:solidFill>
                <a:latin typeface="+mn-lt"/>
                <a:ea typeface="+mn-ea"/>
                <a:cs typeface="+mn-cs"/>
              </a:rPr>
              <a:t>intra-AS: An attacker cannot intercept connections within the same AS using BGP hijack. Indeed, internal traffic does not get routed by BGP, but by internal routing protocols</a:t>
            </a:r>
          </a:p>
          <a:p>
            <a:r>
              <a:rPr lang="en-US" sz="1200" b="0" i="0" u="none" strike="noStrike" kern="1200" baseline="0" dirty="0">
                <a:solidFill>
                  <a:schemeClr val="tx1"/>
                </a:solidFill>
                <a:latin typeface="+mn-lt"/>
                <a:ea typeface="+mn-ea"/>
                <a:cs typeface="+mn-cs"/>
              </a:rPr>
              <a:t>intra-pool: This is because mining pools might rely on proprietary or even encrypted protocols for internal communication.</a:t>
            </a:r>
          </a:p>
          <a:p>
            <a:r>
              <a:rPr lang="en-US" sz="1200" b="0" i="0" u="none" strike="noStrike" kern="1200" baseline="0" dirty="0">
                <a:solidFill>
                  <a:schemeClr val="tx1"/>
                </a:solidFill>
                <a:latin typeface="+mn-lt"/>
                <a:ea typeface="+mn-ea"/>
                <a:cs typeface="+mn-cs"/>
              </a:rPr>
              <a:t>pool-to-pool: Finally, an attacker cannot intercept (possibly encrypted) private connections, corresponding to peering agreements between mining pools. From the attacker’s point of view, these connections can be treated as intra-pool connections and the corresponding pair of pools can be considered as one larger pool.</a:t>
            </a:r>
          </a:p>
          <a:p>
            <a:r>
              <a:rPr lang="en-US" sz="1200" b="0" i="0" u="none" strike="noStrike" kern="1200" baseline="0" dirty="0">
                <a:solidFill>
                  <a:schemeClr val="tx1"/>
                </a:solidFill>
                <a:latin typeface="+mn-lt"/>
                <a:ea typeface="+mn-ea"/>
                <a:cs typeface="+mn-cs"/>
              </a:rPr>
              <a:t>he attacker starts by hijacking all the prefixes pertaining to the Bitcoin nodes she wants to isolate, which she splits into two packet streams: relevant and irrelevant.</a:t>
            </a:r>
          </a:p>
          <a:p>
            <a:r>
              <a:rPr lang="en-US" sz="1200" b="0" i="0" u="none" strike="noStrike" kern="1200" baseline="0" dirty="0">
                <a:solidFill>
                  <a:schemeClr val="tx1"/>
                </a:solidFill>
                <a:latin typeface="+mn-lt"/>
                <a:ea typeface="+mn-ea"/>
                <a:cs typeface="+mn-cs"/>
              </a:rPr>
              <a:t>The high-level goal of the algorithms is to isolate as many nodes in P as possible. To do so, the algorithms identify L, the nodes that are leakage points, and disconnect them</a:t>
            </a:r>
          </a:p>
          <a:p>
            <a:r>
              <a:rPr lang="en-US" sz="1200" b="0" i="0" u="none" strike="noStrike" kern="1200" baseline="0" dirty="0">
                <a:solidFill>
                  <a:schemeClr val="tx1"/>
                </a:solidFill>
                <a:latin typeface="+mn-lt"/>
                <a:ea typeface="+mn-ea"/>
                <a:cs typeface="+mn-cs"/>
              </a:rPr>
              <a:t>from the other nodes in P.</a:t>
            </a:r>
          </a:p>
          <a:p>
            <a:r>
              <a:rPr lang="en-US" sz="1200" b="0" i="0" u="none" strike="noStrike" kern="1200" baseline="0" dirty="0">
                <a:solidFill>
                  <a:schemeClr val="tx1"/>
                </a:solidFill>
                <a:latin typeface="+mn-lt"/>
                <a:ea typeface="+mn-ea"/>
                <a:cs typeface="+mn-cs"/>
              </a:rPr>
              <a:t>Then it is checked whether the sender of the packet is advertising information from outside of the partition and particularly if the packet contains an INV message with the hash of a block mined outside of </a:t>
            </a:r>
            <a:r>
              <a:rPr lang="en-US" sz="1200" b="0" i="0" u="none" strike="noStrike" kern="1200" baseline="0" dirty="0" err="1">
                <a:solidFill>
                  <a:schemeClr val="tx1"/>
                </a:solidFill>
                <a:latin typeface="+mn-lt"/>
                <a:ea typeface="+mn-ea"/>
                <a:cs typeface="+mn-cs"/>
              </a:rPr>
              <a:t>prtn</a:t>
            </a:r>
            <a:r>
              <a:rPr lang="en-US" sz="1200" b="0" i="0" u="none" strike="noStrike" kern="1200" baseline="0" dirty="0">
                <a:solidFill>
                  <a:schemeClr val="tx1"/>
                </a:solidFill>
                <a:latin typeface="+mn-lt"/>
                <a:ea typeface="+mn-ea"/>
                <a:cs typeface="+mn-cs"/>
              </a:rPr>
              <a:t>. Particularly, the attacker checks whether the packet contains an INV message with the hash of a block mined outside of P n L (or the block itself). If it does so, the sender must have a path of stealth connections to a node outside of P n L from which the block was transmitted. Thus the sender is a leakage point and is added. The actual packet is also dropped to prevent this information from spreading. To detect whether a node in P n L is a leakage point, an attacker should be able to intercept at least one of that node’s connections.</a:t>
            </a:r>
          </a:p>
        </p:txBody>
      </p:sp>
      <p:sp>
        <p:nvSpPr>
          <p:cNvPr id="4" name="Slide Number Placeholder 3"/>
          <p:cNvSpPr>
            <a:spLocks noGrp="1"/>
          </p:cNvSpPr>
          <p:nvPr>
            <p:ph type="sldNum" sz="quarter" idx="10"/>
          </p:nvPr>
        </p:nvSpPr>
        <p:spPr/>
        <p:txBody>
          <a:bodyPr/>
          <a:lstStyle/>
          <a:p>
            <a:fld id="{61182031-BFAF-400D-BEF3-9F7210C0E661}" type="slidenum">
              <a:rPr lang="en-US" smtClean="0"/>
              <a:t>13</a:t>
            </a:fld>
            <a:endParaRPr lang="en-US"/>
          </a:p>
        </p:txBody>
      </p:sp>
    </p:spTree>
    <p:extLst>
      <p:ext uri="{BB962C8B-B14F-4D97-AF65-F5344CB8AC3E}">
        <p14:creationId xmlns:p14="http://schemas.microsoft.com/office/powerpoint/2010/main" val="635946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TW" altLang="en-US" sz="1200" b="0" i="0" u="none" strike="noStrike" kern="1200" baseline="0" dirty="0" smtClean="0">
                <a:solidFill>
                  <a:schemeClr val="tx1"/>
                </a:solidFill>
                <a:latin typeface="+mn-lt"/>
                <a:ea typeface="+mn-ea"/>
                <a:cs typeface="+mn-cs"/>
              </a:rPr>
              <a:t>而</a:t>
            </a:r>
            <a:r>
              <a:rPr lang="en-US" altLang="zh-TW" sz="1200" b="0" i="0" u="none" strike="noStrike" kern="1200" baseline="0" dirty="0" smtClean="0">
                <a:solidFill>
                  <a:schemeClr val="tx1"/>
                </a:solidFill>
                <a:latin typeface="+mn-lt"/>
                <a:ea typeface="+mn-ea"/>
                <a:cs typeface="+mn-cs"/>
              </a:rPr>
              <a:t>AS6</a:t>
            </a:r>
            <a:r>
              <a:rPr lang="zh-TW" altLang="en-US" sz="1200" b="0" i="0" u="none" strike="noStrike" kern="1200" baseline="0" dirty="0" smtClean="0">
                <a:solidFill>
                  <a:schemeClr val="tx1"/>
                </a:solidFill>
                <a:latin typeface="+mn-lt"/>
                <a:ea typeface="+mn-ea"/>
                <a:cs typeface="+mn-cs"/>
              </a:rPr>
              <a:t>發出</a:t>
            </a:r>
            <a:r>
              <a:rPr lang="en-US" altLang="zh-TW" sz="1200" b="0" i="0" u="none" strike="noStrike" kern="1200" baseline="0" dirty="0" err="1" smtClean="0">
                <a:solidFill>
                  <a:schemeClr val="tx1"/>
                </a:solidFill>
                <a:latin typeface="+mn-lt"/>
                <a:ea typeface="+mn-ea"/>
                <a:cs typeface="+mn-cs"/>
              </a:rPr>
              <a:t>advertisemen</a:t>
            </a:r>
            <a:r>
              <a:rPr lang="zh-TW" altLang="en-US" sz="1200" b="0" i="0" u="none" strike="noStrike" kern="1200" baseline="0" dirty="0" smtClean="0">
                <a:solidFill>
                  <a:schemeClr val="tx1"/>
                </a:solidFill>
                <a:latin typeface="+mn-lt"/>
                <a:ea typeface="+mn-ea"/>
                <a:cs typeface="+mn-cs"/>
              </a:rPr>
              <a:t>說自己是</a:t>
            </a:r>
            <a:r>
              <a:rPr lang="en-US" altLang="zh-TW" sz="1200" b="0" i="0" u="none" strike="noStrike" kern="1200" baseline="0" dirty="0" smtClean="0">
                <a:solidFill>
                  <a:schemeClr val="tx1"/>
                </a:solidFill>
                <a:latin typeface="+mn-lt"/>
                <a:ea typeface="+mn-ea"/>
                <a:cs typeface="+mn-cs"/>
              </a:rPr>
              <a:t>82.0.0.0/23</a:t>
            </a:r>
            <a:r>
              <a:rPr lang="zh-TW" altLang="en-US" sz="1200" b="0" i="0" u="none" strike="noStrike" kern="1200" baseline="0" dirty="0" smtClean="0">
                <a:solidFill>
                  <a:schemeClr val="tx1"/>
                </a:solidFill>
                <a:latin typeface="+mn-lt"/>
                <a:ea typeface="+mn-ea"/>
                <a:cs typeface="+mn-cs"/>
              </a:rPr>
              <a:t> </a:t>
            </a:r>
            <a:r>
              <a:rPr lang="en-US" altLang="zh-TW" sz="1200" b="0" i="0" u="none" strike="noStrike" kern="1200" baseline="0" dirty="0" smtClean="0">
                <a:solidFill>
                  <a:schemeClr val="tx1"/>
                </a:solidFill>
                <a:latin typeface="+mn-lt"/>
                <a:ea typeface="+mn-ea"/>
                <a:cs typeface="+mn-cs"/>
              </a:rPr>
              <a:t>(</a:t>
            </a:r>
            <a:r>
              <a:rPr lang="zh-TW" altLang="en-US" sz="1200" b="0" i="0" u="none" strike="noStrike" kern="1200" baseline="0" dirty="0" smtClean="0">
                <a:solidFill>
                  <a:schemeClr val="tx1"/>
                </a:solidFill>
                <a:latin typeface="+mn-lt"/>
                <a:ea typeface="+mn-ea"/>
                <a:cs typeface="+mn-cs"/>
              </a:rPr>
              <a:t>遮罩</a:t>
            </a:r>
            <a:r>
              <a:rPr lang="en-US" altLang="zh-TW" sz="1200" b="0" i="0" u="none" strike="noStrike" kern="1200" baseline="0" dirty="0" smtClean="0">
                <a:solidFill>
                  <a:schemeClr val="tx1"/>
                </a:solidFill>
                <a:latin typeface="+mn-lt"/>
                <a:ea typeface="+mn-ea"/>
                <a:cs typeface="+mn-cs"/>
              </a:rPr>
              <a:t>)</a:t>
            </a:r>
          </a:p>
          <a:p>
            <a:r>
              <a:rPr lang="zh-TW" altLang="en-US" sz="1200" b="0" i="0" u="none" strike="noStrike" kern="1200" baseline="0" dirty="0" smtClean="0">
                <a:solidFill>
                  <a:schemeClr val="tx1"/>
                </a:solidFill>
                <a:latin typeface="+mn-lt"/>
                <a:ea typeface="+mn-ea"/>
                <a:cs typeface="+mn-cs"/>
              </a:rPr>
              <a:t>正常情況下，每個</a:t>
            </a:r>
            <a:r>
              <a:rPr lang="en-US" altLang="zh-TW" sz="1200" b="0" i="0" u="none" strike="noStrike" kern="1200" baseline="0" dirty="0" smtClean="0">
                <a:solidFill>
                  <a:schemeClr val="tx1"/>
                </a:solidFill>
                <a:latin typeface="+mn-lt"/>
                <a:ea typeface="+mn-ea"/>
                <a:cs typeface="+mn-cs"/>
              </a:rPr>
              <a:t>AS</a:t>
            </a:r>
            <a:r>
              <a:rPr lang="zh-TW" altLang="en-US" sz="1200" b="0" i="0" u="none" strike="noStrike" kern="1200" baseline="0" dirty="0" smtClean="0">
                <a:solidFill>
                  <a:schemeClr val="tx1"/>
                </a:solidFill>
                <a:latin typeface="+mn-lt"/>
                <a:ea typeface="+mn-ea"/>
                <a:cs typeface="+mn-cs"/>
              </a:rPr>
              <a:t>收到後便會依照自己最有利的方向傳輸給</a:t>
            </a:r>
            <a:r>
              <a:rPr lang="en-US" altLang="zh-TW" sz="1200" b="0" i="0" u="none" strike="noStrike" kern="1200" baseline="0" dirty="0" smtClean="0">
                <a:solidFill>
                  <a:schemeClr val="tx1"/>
                </a:solidFill>
                <a:latin typeface="+mn-lt"/>
                <a:ea typeface="+mn-ea"/>
                <a:cs typeface="+mn-cs"/>
              </a:rPr>
              <a:t>AS6</a:t>
            </a:r>
          </a:p>
          <a:p>
            <a:endParaRPr lang="en-US" sz="1200" b="0" i="0" u="none" strike="noStrike" kern="1200" baseline="0" dirty="0" smtClean="0">
              <a:solidFill>
                <a:schemeClr val="tx1"/>
              </a:solidFill>
              <a:latin typeface="+mn-lt"/>
              <a:ea typeface="+mn-ea"/>
              <a:cs typeface="+mn-cs"/>
            </a:endParaRP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Vulnerable </a:t>
            </a:r>
            <a:r>
              <a:rPr lang="en-US" sz="1200" b="0" i="0" u="none" strike="noStrike" kern="1200" baseline="0" dirty="0">
                <a:solidFill>
                  <a:schemeClr val="tx1"/>
                </a:solidFill>
                <a:latin typeface="+mn-lt"/>
                <a:ea typeface="+mn-ea"/>
                <a:cs typeface="+mn-cs"/>
              </a:rPr>
              <a:t>connections: A connection is vulnerable if: (</a:t>
            </a:r>
            <a:r>
              <a:rPr lang="en-US" sz="1200" b="0" i="0" u="none" strike="noStrike" kern="1200" baseline="0" dirty="0" err="1">
                <a:solidFill>
                  <a:schemeClr val="tx1"/>
                </a:solidFill>
                <a:latin typeface="+mn-lt"/>
                <a:ea typeface="+mn-ea"/>
                <a:cs typeface="+mn-cs"/>
              </a:rPr>
              <a:t>i</a:t>
            </a:r>
            <a:r>
              <a:rPr lang="en-US" sz="1200" b="0" i="0" u="none" strike="noStrike" kern="1200" baseline="0" dirty="0">
                <a:solidFill>
                  <a:schemeClr val="tx1"/>
                </a:solidFill>
                <a:latin typeface="+mn-lt"/>
                <a:ea typeface="+mn-ea"/>
                <a:cs typeface="+mn-cs"/>
              </a:rPr>
              <a:t>) an attacker can divert it via a BGP hijack; and (ii) it uses the Bitcoin protocol.</a:t>
            </a:r>
          </a:p>
          <a:p>
            <a:r>
              <a:rPr lang="en-US" sz="1200" b="0" i="0" u="none" strike="noStrike" kern="1200" baseline="0" dirty="0">
                <a:solidFill>
                  <a:schemeClr val="tx1"/>
                </a:solidFill>
                <a:latin typeface="+mn-lt"/>
                <a:ea typeface="+mn-ea"/>
                <a:cs typeface="+mn-cs"/>
              </a:rPr>
              <a:t>Stealth connections: A connection is stealth if the attacker cannot intercept it. We distinguish three types of stealth connections: (</a:t>
            </a:r>
            <a:r>
              <a:rPr lang="en-US" sz="1200" b="0" i="0" u="none" strike="noStrike" kern="1200" baseline="0" dirty="0" err="1">
                <a:solidFill>
                  <a:schemeClr val="tx1"/>
                </a:solidFill>
                <a:latin typeface="+mn-lt"/>
                <a:ea typeface="+mn-ea"/>
                <a:cs typeface="+mn-cs"/>
              </a:rPr>
              <a:t>i</a:t>
            </a:r>
            <a:r>
              <a:rPr lang="en-US" sz="1200" b="0" i="0" u="none" strike="noStrike" kern="1200" baseline="0" dirty="0">
                <a:solidFill>
                  <a:schemeClr val="tx1"/>
                </a:solidFill>
                <a:latin typeface="+mn-lt"/>
                <a:ea typeface="+mn-ea"/>
                <a:cs typeface="+mn-cs"/>
              </a:rPr>
              <a:t>) intra-AS; (ii) intra-pool; and (iii) pool-to-pool.</a:t>
            </a:r>
          </a:p>
          <a:p>
            <a:r>
              <a:rPr lang="en-US" sz="1200" b="0" i="0" u="none" strike="noStrike" kern="1200" baseline="0" dirty="0">
                <a:solidFill>
                  <a:schemeClr val="tx1"/>
                </a:solidFill>
                <a:latin typeface="+mn-lt"/>
                <a:ea typeface="+mn-ea"/>
                <a:cs typeface="+mn-cs"/>
              </a:rPr>
              <a:t>intra-AS: An attacker cannot intercept connections within the same AS using BGP hijack. Indeed, internal traffic does not get routed by BGP, but by internal routing protocols</a:t>
            </a:r>
          </a:p>
          <a:p>
            <a:r>
              <a:rPr lang="en-US" sz="1200" b="0" i="0" u="none" strike="noStrike" kern="1200" baseline="0" dirty="0">
                <a:solidFill>
                  <a:schemeClr val="tx1"/>
                </a:solidFill>
                <a:latin typeface="+mn-lt"/>
                <a:ea typeface="+mn-ea"/>
                <a:cs typeface="+mn-cs"/>
              </a:rPr>
              <a:t>intra-pool: This is because mining pools might rely on proprietary or even encrypted protocols for internal communication.</a:t>
            </a:r>
          </a:p>
          <a:p>
            <a:r>
              <a:rPr lang="en-US" sz="1200" b="0" i="0" u="none" strike="noStrike" kern="1200" baseline="0" dirty="0">
                <a:solidFill>
                  <a:schemeClr val="tx1"/>
                </a:solidFill>
                <a:latin typeface="+mn-lt"/>
                <a:ea typeface="+mn-ea"/>
                <a:cs typeface="+mn-cs"/>
              </a:rPr>
              <a:t>pool-to-pool: Finally, an attacker cannot intercept (possibly encrypted) private connections, corresponding to peering agreements between mining pools. From the attacker’s point of view, these connections can be treated as intra-pool connections and the corresponding pair of pools can be considered as one larger pool.</a:t>
            </a:r>
          </a:p>
          <a:p>
            <a:r>
              <a:rPr lang="en-US" sz="1200" b="0" i="0" u="none" strike="noStrike" kern="1200" baseline="0" dirty="0">
                <a:solidFill>
                  <a:schemeClr val="tx1"/>
                </a:solidFill>
                <a:latin typeface="+mn-lt"/>
                <a:ea typeface="+mn-ea"/>
                <a:cs typeface="+mn-cs"/>
              </a:rPr>
              <a:t>he attacker starts by hijacking all the prefixes pertaining to the Bitcoin nodes she wants to isolate, which she splits into two packet streams: relevant and irrelevant.</a:t>
            </a:r>
          </a:p>
          <a:p>
            <a:r>
              <a:rPr lang="en-US" sz="1200" b="0" i="0" u="none" strike="noStrike" kern="1200" baseline="0" dirty="0">
                <a:solidFill>
                  <a:schemeClr val="tx1"/>
                </a:solidFill>
                <a:latin typeface="+mn-lt"/>
                <a:ea typeface="+mn-ea"/>
                <a:cs typeface="+mn-cs"/>
              </a:rPr>
              <a:t>The high-level goal of the algorithms is to isolate as many nodes in P as possible. To do so, the algorithms identify L, the nodes that are leakage points, and disconnect them</a:t>
            </a:r>
          </a:p>
          <a:p>
            <a:r>
              <a:rPr lang="en-US" sz="1200" b="0" i="0" u="none" strike="noStrike" kern="1200" baseline="0" dirty="0">
                <a:solidFill>
                  <a:schemeClr val="tx1"/>
                </a:solidFill>
                <a:latin typeface="+mn-lt"/>
                <a:ea typeface="+mn-ea"/>
                <a:cs typeface="+mn-cs"/>
              </a:rPr>
              <a:t>from the other nodes in P.</a:t>
            </a:r>
          </a:p>
          <a:p>
            <a:r>
              <a:rPr lang="en-US" sz="1200" b="0" i="0" u="none" strike="noStrike" kern="1200" baseline="0" dirty="0">
                <a:solidFill>
                  <a:schemeClr val="tx1"/>
                </a:solidFill>
                <a:latin typeface="+mn-lt"/>
                <a:ea typeface="+mn-ea"/>
                <a:cs typeface="+mn-cs"/>
              </a:rPr>
              <a:t>Then it is checked whether the sender of the packet is advertising information from outside of the partition and particularly if the packet contains an INV message with the hash of a block mined outside of </a:t>
            </a:r>
            <a:r>
              <a:rPr lang="en-US" sz="1200" b="0" i="0" u="none" strike="noStrike" kern="1200" baseline="0" dirty="0" err="1">
                <a:solidFill>
                  <a:schemeClr val="tx1"/>
                </a:solidFill>
                <a:latin typeface="+mn-lt"/>
                <a:ea typeface="+mn-ea"/>
                <a:cs typeface="+mn-cs"/>
              </a:rPr>
              <a:t>prtn</a:t>
            </a:r>
            <a:r>
              <a:rPr lang="en-US" sz="1200" b="0" i="0" u="none" strike="noStrike" kern="1200" baseline="0" dirty="0">
                <a:solidFill>
                  <a:schemeClr val="tx1"/>
                </a:solidFill>
                <a:latin typeface="+mn-lt"/>
                <a:ea typeface="+mn-ea"/>
                <a:cs typeface="+mn-cs"/>
              </a:rPr>
              <a:t>. Particularly, the attacker checks whether the packet contains an INV message with the hash of a block mined outside of P n L (or the block itself). If it does so, the sender must have a path of stealth connections to a node outside of P n L from which the block was transmitted. Thus the sender is a leakage point and is added. The actual packet is also dropped to prevent this information from spreading. To detect whether a node in P n L is a leakage point, an attacker should be able to intercept at least one of that node’s connections.</a:t>
            </a:r>
          </a:p>
        </p:txBody>
      </p:sp>
      <p:sp>
        <p:nvSpPr>
          <p:cNvPr id="4" name="Slide Number Placeholder 3"/>
          <p:cNvSpPr>
            <a:spLocks noGrp="1"/>
          </p:cNvSpPr>
          <p:nvPr>
            <p:ph type="sldNum" sz="quarter" idx="10"/>
          </p:nvPr>
        </p:nvSpPr>
        <p:spPr/>
        <p:txBody>
          <a:bodyPr/>
          <a:lstStyle/>
          <a:p>
            <a:fld id="{61182031-BFAF-400D-BEF3-9F7210C0E661}" type="slidenum">
              <a:rPr lang="en-US" smtClean="0"/>
              <a:t>14</a:t>
            </a:fld>
            <a:endParaRPr lang="en-US"/>
          </a:p>
        </p:txBody>
      </p:sp>
    </p:spTree>
    <p:extLst>
      <p:ext uri="{BB962C8B-B14F-4D97-AF65-F5344CB8AC3E}">
        <p14:creationId xmlns:p14="http://schemas.microsoft.com/office/powerpoint/2010/main" val="20718224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TW" altLang="en-US" sz="1200" b="0" i="0" u="none" strike="noStrike" kern="1200" baseline="0" dirty="0" smtClean="0">
                <a:solidFill>
                  <a:schemeClr val="tx1"/>
                </a:solidFill>
                <a:latin typeface="+mn-lt"/>
                <a:ea typeface="+mn-ea"/>
                <a:cs typeface="+mn-cs"/>
              </a:rPr>
              <a:t>因為</a:t>
            </a:r>
            <a:r>
              <a:rPr lang="en-US" altLang="zh-TW" sz="1200" b="0" i="0" u="none" strike="noStrike" kern="1200" baseline="0" dirty="0" smtClean="0">
                <a:solidFill>
                  <a:schemeClr val="tx1"/>
                </a:solidFill>
                <a:latin typeface="+mn-lt"/>
                <a:ea typeface="+mn-ea"/>
                <a:cs typeface="+mn-cs"/>
              </a:rPr>
              <a:t>BGP</a:t>
            </a:r>
            <a:r>
              <a:rPr lang="zh-TW" altLang="en-US" sz="1200" b="0" i="0" u="none" strike="noStrike" kern="1200" baseline="0" dirty="0" smtClean="0">
                <a:solidFill>
                  <a:schemeClr val="tx1"/>
                </a:solidFill>
                <a:latin typeface="+mn-lt"/>
                <a:ea typeface="+mn-ea"/>
                <a:cs typeface="+mn-cs"/>
              </a:rPr>
              <a:t>沒有檢查</a:t>
            </a:r>
            <a:r>
              <a:rPr lang="en-US" altLang="zh-TW" sz="1200" b="0" i="0" u="none" strike="noStrike" kern="1200" baseline="0" dirty="0" smtClean="0">
                <a:solidFill>
                  <a:schemeClr val="tx1"/>
                </a:solidFill>
                <a:latin typeface="+mn-lt"/>
                <a:ea typeface="+mn-ea"/>
                <a:cs typeface="+mn-cs"/>
              </a:rPr>
              <a:t>advertisement</a:t>
            </a:r>
            <a:r>
              <a:rPr lang="zh-TW" altLang="en-US" sz="1200" b="0" i="0" u="none" strike="noStrike" kern="1200" baseline="0" dirty="0" smtClean="0">
                <a:solidFill>
                  <a:schemeClr val="tx1"/>
                </a:solidFill>
                <a:latin typeface="+mn-lt"/>
                <a:ea typeface="+mn-ea"/>
                <a:cs typeface="+mn-cs"/>
              </a:rPr>
              <a:t>的有效性，所以攻擊者就可以公布更精確得</a:t>
            </a:r>
            <a:r>
              <a:rPr lang="en-US" altLang="zh-TW" sz="1200" b="0" i="0" u="none" strike="noStrike" kern="1200" baseline="0" dirty="0" smtClean="0">
                <a:solidFill>
                  <a:schemeClr val="tx1"/>
                </a:solidFill>
                <a:latin typeface="+mn-lt"/>
                <a:ea typeface="+mn-ea"/>
                <a:cs typeface="+mn-cs"/>
              </a:rPr>
              <a:t>IP</a:t>
            </a:r>
            <a:r>
              <a:rPr lang="zh-TW" altLang="en-US" sz="1200" b="0" i="0" u="none" strike="noStrike" kern="1200" baseline="0" dirty="0" smtClean="0">
                <a:solidFill>
                  <a:schemeClr val="tx1"/>
                </a:solidFill>
                <a:latin typeface="+mn-lt"/>
                <a:ea typeface="+mn-ea"/>
                <a:cs typeface="+mn-cs"/>
              </a:rPr>
              <a:t>位址，</a:t>
            </a:r>
            <a:endParaRPr lang="en-US" altLang="zh-TW" sz="1200" b="0" i="0" u="none" strike="noStrike" kern="1200" baseline="0" dirty="0" smtClean="0">
              <a:solidFill>
                <a:schemeClr val="tx1"/>
              </a:solidFill>
              <a:latin typeface="+mn-lt"/>
              <a:ea typeface="+mn-ea"/>
              <a:cs typeface="+mn-cs"/>
            </a:endParaRPr>
          </a:p>
          <a:p>
            <a:r>
              <a:rPr lang="zh-TW" altLang="en-US" sz="1200" b="0" i="0" u="none" strike="noStrike" kern="1200" baseline="0" dirty="0" smtClean="0">
                <a:solidFill>
                  <a:schemeClr val="tx1"/>
                </a:solidFill>
                <a:latin typeface="+mn-lt"/>
                <a:ea typeface="+mn-ea"/>
                <a:cs typeface="+mn-cs"/>
              </a:rPr>
              <a:t>接下來其他</a:t>
            </a:r>
            <a:r>
              <a:rPr lang="en-US" altLang="zh-TW" sz="1200" b="0" i="0" u="none" strike="noStrike" kern="1200" baseline="0" dirty="0" smtClean="0">
                <a:solidFill>
                  <a:schemeClr val="tx1"/>
                </a:solidFill>
                <a:latin typeface="+mn-lt"/>
                <a:ea typeface="+mn-ea"/>
                <a:cs typeface="+mn-cs"/>
              </a:rPr>
              <a:t>AS</a:t>
            </a:r>
            <a:r>
              <a:rPr lang="zh-TW" altLang="en-US" sz="1200" b="0" i="0" u="none" strike="noStrike" kern="1200" baseline="0" dirty="0" smtClean="0">
                <a:solidFill>
                  <a:schemeClr val="tx1"/>
                </a:solidFill>
                <a:latin typeface="+mn-lt"/>
                <a:ea typeface="+mn-ea"/>
                <a:cs typeface="+mn-cs"/>
              </a:rPr>
              <a:t>就會認為流量應該導向</a:t>
            </a:r>
            <a:r>
              <a:rPr lang="en-US" altLang="zh-TW" sz="1200" b="0" i="0" u="none" strike="noStrike" kern="1200" baseline="0" dirty="0" smtClean="0">
                <a:solidFill>
                  <a:schemeClr val="tx1"/>
                </a:solidFill>
                <a:latin typeface="+mn-lt"/>
                <a:ea typeface="+mn-ea"/>
                <a:cs typeface="+mn-cs"/>
              </a:rPr>
              <a:t>attacker</a:t>
            </a:r>
            <a:r>
              <a:rPr lang="zh-TW" altLang="en-US" sz="1200" b="0" i="0" u="none" strike="noStrike" kern="1200" baseline="0" dirty="0" smtClean="0">
                <a:solidFill>
                  <a:schemeClr val="tx1"/>
                </a:solidFill>
                <a:latin typeface="+mn-lt"/>
                <a:ea typeface="+mn-ea"/>
                <a:cs typeface="+mn-cs"/>
              </a:rPr>
              <a:t> </a:t>
            </a:r>
            <a:r>
              <a:rPr lang="en-US" altLang="zh-TW" sz="1200" b="0" i="0" u="none" strike="noStrike" kern="1200" baseline="0" dirty="0" smtClean="0">
                <a:solidFill>
                  <a:schemeClr val="tx1"/>
                </a:solidFill>
                <a:latin typeface="+mn-lt"/>
                <a:ea typeface="+mn-ea"/>
                <a:cs typeface="+mn-cs"/>
              </a:rPr>
              <a:t>AS</a:t>
            </a:r>
            <a:r>
              <a:rPr lang="zh-TW" altLang="en-US" sz="1200" b="0" i="0" u="none" strike="noStrike" kern="1200" baseline="0" dirty="0" smtClean="0">
                <a:solidFill>
                  <a:schemeClr val="tx1"/>
                </a:solidFill>
                <a:latin typeface="+mn-lt"/>
                <a:ea typeface="+mn-ea"/>
                <a:cs typeface="+mn-cs"/>
              </a:rPr>
              <a:t>，所有到</a:t>
            </a:r>
            <a:r>
              <a:rPr lang="en-US" altLang="zh-TW" sz="1200" b="0" i="0" u="none" strike="noStrike" kern="1200" baseline="0" dirty="0" smtClean="0">
                <a:solidFill>
                  <a:schemeClr val="tx1"/>
                </a:solidFill>
                <a:latin typeface="+mn-lt"/>
                <a:ea typeface="+mn-ea"/>
                <a:cs typeface="+mn-cs"/>
              </a:rPr>
              <a:t>F</a:t>
            </a:r>
            <a:r>
              <a:rPr lang="zh-TW" altLang="en-US" sz="1200" b="0" i="0" u="none" strike="noStrike" kern="1200" baseline="0" dirty="0" smtClean="0">
                <a:solidFill>
                  <a:schemeClr val="tx1"/>
                </a:solidFill>
                <a:latin typeface="+mn-lt"/>
                <a:ea typeface="+mn-ea"/>
                <a:cs typeface="+mn-cs"/>
              </a:rPr>
              <a:t>的流量就會被</a:t>
            </a:r>
            <a:r>
              <a:rPr lang="en-US" altLang="zh-TW" sz="1200" b="0" i="0" u="none" strike="noStrike" kern="1200" baseline="0" dirty="0" smtClean="0">
                <a:solidFill>
                  <a:schemeClr val="tx1"/>
                </a:solidFill>
                <a:latin typeface="+mn-lt"/>
                <a:ea typeface="+mn-ea"/>
                <a:cs typeface="+mn-cs"/>
              </a:rPr>
              <a:t>hijack</a:t>
            </a:r>
            <a:endParaRPr lang="en-US" sz="1200" b="0" i="0" u="none" strike="noStrike" kern="1200" baseline="0" dirty="0" smtClean="0">
              <a:solidFill>
                <a:schemeClr val="tx1"/>
              </a:solidFill>
              <a:latin typeface="+mn-lt"/>
              <a:ea typeface="+mn-ea"/>
              <a:cs typeface="+mn-cs"/>
            </a:endParaRPr>
          </a:p>
          <a:p>
            <a:r>
              <a:rPr lang="zh-TW" altLang="en-US" sz="1200" b="0" i="0" u="none" strike="noStrike" kern="1200" baseline="0" dirty="0" smtClean="0">
                <a:solidFill>
                  <a:schemeClr val="tx1"/>
                </a:solidFill>
                <a:latin typeface="+mn-lt"/>
                <a:ea typeface="+mn-ea"/>
                <a:cs typeface="+mn-cs"/>
              </a:rPr>
              <a:t>攻擊者可以將所有流過來的</a:t>
            </a:r>
            <a:r>
              <a:rPr lang="en-US" altLang="zh-TW" sz="1200" b="0" i="0" u="none" strike="noStrike" kern="1200" baseline="0" dirty="0" smtClean="0">
                <a:solidFill>
                  <a:schemeClr val="tx1"/>
                </a:solidFill>
                <a:latin typeface="+mn-lt"/>
                <a:ea typeface="+mn-ea"/>
                <a:cs typeface="+mn-cs"/>
              </a:rPr>
              <a:t>bitcoin</a:t>
            </a:r>
            <a:r>
              <a:rPr lang="zh-TW" altLang="en-US" sz="1200" b="0" i="0" u="none" strike="noStrike" kern="1200" baseline="0" dirty="0" smtClean="0">
                <a:solidFill>
                  <a:schemeClr val="tx1"/>
                </a:solidFill>
                <a:latin typeface="+mn-lt"/>
                <a:ea typeface="+mn-ea"/>
                <a:cs typeface="+mn-cs"/>
              </a:rPr>
              <a:t>流量皆</a:t>
            </a:r>
            <a:r>
              <a:rPr lang="en-US" altLang="zh-TW" sz="1200" b="0" i="0" u="none" strike="noStrike" kern="1200" baseline="0" dirty="0" smtClean="0">
                <a:solidFill>
                  <a:schemeClr val="tx1"/>
                </a:solidFill>
                <a:latin typeface="+mn-lt"/>
                <a:ea typeface="+mn-ea"/>
                <a:cs typeface="+mn-cs"/>
              </a:rPr>
              <a:t>drop</a:t>
            </a:r>
            <a:r>
              <a:rPr lang="zh-TW" altLang="en-US" sz="1200" b="0" i="0" u="none" strike="noStrike" kern="1200" baseline="0" dirty="0" smtClean="0">
                <a:solidFill>
                  <a:schemeClr val="tx1"/>
                </a:solidFill>
                <a:latin typeface="+mn-lt"/>
                <a:ea typeface="+mn-ea"/>
                <a:cs typeface="+mn-cs"/>
              </a:rPr>
              <a:t>，最後就可以達到兩弟分割</a:t>
            </a:r>
            <a:endParaRPr lang="en-US" sz="1200" b="0" i="0" u="none" strike="noStrike" kern="1200" baseline="0" dirty="0" smtClean="0">
              <a:solidFill>
                <a:schemeClr val="tx1"/>
              </a:solidFill>
              <a:latin typeface="+mn-lt"/>
              <a:ea typeface="+mn-ea"/>
              <a:cs typeface="+mn-cs"/>
            </a:endParaRP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Vulnerable </a:t>
            </a:r>
            <a:r>
              <a:rPr lang="en-US" sz="1200" b="0" i="0" u="none" strike="noStrike" kern="1200" baseline="0" dirty="0">
                <a:solidFill>
                  <a:schemeClr val="tx1"/>
                </a:solidFill>
                <a:latin typeface="+mn-lt"/>
                <a:ea typeface="+mn-ea"/>
                <a:cs typeface="+mn-cs"/>
              </a:rPr>
              <a:t>connections: A connection is vulnerable if: (</a:t>
            </a:r>
            <a:r>
              <a:rPr lang="en-US" sz="1200" b="0" i="0" u="none" strike="noStrike" kern="1200" baseline="0" dirty="0" err="1">
                <a:solidFill>
                  <a:schemeClr val="tx1"/>
                </a:solidFill>
                <a:latin typeface="+mn-lt"/>
                <a:ea typeface="+mn-ea"/>
                <a:cs typeface="+mn-cs"/>
              </a:rPr>
              <a:t>i</a:t>
            </a:r>
            <a:r>
              <a:rPr lang="en-US" sz="1200" b="0" i="0" u="none" strike="noStrike" kern="1200" baseline="0" dirty="0">
                <a:solidFill>
                  <a:schemeClr val="tx1"/>
                </a:solidFill>
                <a:latin typeface="+mn-lt"/>
                <a:ea typeface="+mn-ea"/>
                <a:cs typeface="+mn-cs"/>
              </a:rPr>
              <a:t>) an attacker can divert it via a BGP hijack; and (ii) it uses the Bitcoin protocol.</a:t>
            </a:r>
          </a:p>
          <a:p>
            <a:r>
              <a:rPr lang="en-US" sz="1200" b="0" i="0" u="none" strike="noStrike" kern="1200" baseline="0" dirty="0">
                <a:solidFill>
                  <a:schemeClr val="tx1"/>
                </a:solidFill>
                <a:latin typeface="+mn-lt"/>
                <a:ea typeface="+mn-ea"/>
                <a:cs typeface="+mn-cs"/>
              </a:rPr>
              <a:t>Stealth connections: A connection is stealth if the attacker cannot intercept it. We distinguish three types of stealth connections: (</a:t>
            </a:r>
            <a:r>
              <a:rPr lang="en-US" sz="1200" b="0" i="0" u="none" strike="noStrike" kern="1200" baseline="0" dirty="0" err="1">
                <a:solidFill>
                  <a:schemeClr val="tx1"/>
                </a:solidFill>
                <a:latin typeface="+mn-lt"/>
                <a:ea typeface="+mn-ea"/>
                <a:cs typeface="+mn-cs"/>
              </a:rPr>
              <a:t>i</a:t>
            </a:r>
            <a:r>
              <a:rPr lang="en-US" sz="1200" b="0" i="0" u="none" strike="noStrike" kern="1200" baseline="0" dirty="0">
                <a:solidFill>
                  <a:schemeClr val="tx1"/>
                </a:solidFill>
                <a:latin typeface="+mn-lt"/>
                <a:ea typeface="+mn-ea"/>
                <a:cs typeface="+mn-cs"/>
              </a:rPr>
              <a:t>) intra-AS; (ii) intra-pool; and (iii) pool-to-pool.</a:t>
            </a:r>
          </a:p>
          <a:p>
            <a:r>
              <a:rPr lang="en-US" sz="1200" b="0" i="0" u="none" strike="noStrike" kern="1200" baseline="0" dirty="0">
                <a:solidFill>
                  <a:schemeClr val="tx1"/>
                </a:solidFill>
                <a:latin typeface="+mn-lt"/>
                <a:ea typeface="+mn-ea"/>
                <a:cs typeface="+mn-cs"/>
              </a:rPr>
              <a:t>intra-AS: An attacker cannot intercept connections within the same AS using BGP hijack. Indeed, internal traffic does not get routed by BGP, but by internal routing protocols</a:t>
            </a:r>
          </a:p>
          <a:p>
            <a:r>
              <a:rPr lang="en-US" sz="1200" b="0" i="0" u="none" strike="noStrike" kern="1200" baseline="0" dirty="0">
                <a:solidFill>
                  <a:schemeClr val="tx1"/>
                </a:solidFill>
                <a:latin typeface="+mn-lt"/>
                <a:ea typeface="+mn-ea"/>
                <a:cs typeface="+mn-cs"/>
              </a:rPr>
              <a:t>intra-pool: This is because mining pools might rely on proprietary or even encrypted protocols for internal communication.</a:t>
            </a:r>
          </a:p>
          <a:p>
            <a:r>
              <a:rPr lang="en-US" sz="1200" b="0" i="0" u="none" strike="noStrike" kern="1200" baseline="0" dirty="0">
                <a:solidFill>
                  <a:schemeClr val="tx1"/>
                </a:solidFill>
                <a:latin typeface="+mn-lt"/>
                <a:ea typeface="+mn-ea"/>
                <a:cs typeface="+mn-cs"/>
              </a:rPr>
              <a:t>pool-to-pool: Finally, an attacker cannot intercept (possibly encrypted) private connections, corresponding to peering agreements between mining pools. From the attacker’s point of view, these connections can be treated as intra-pool connections and the corresponding pair of pools can be considered as one larger pool.</a:t>
            </a:r>
          </a:p>
          <a:p>
            <a:r>
              <a:rPr lang="en-US" sz="1200" b="0" i="0" u="none" strike="noStrike" kern="1200" baseline="0" dirty="0">
                <a:solidFill>
                  <a:schemeClr val="tx1"/>
                </a:solidFill>
                <a:latin typeface="+mn-lt"/>
                <a:ea typeface="+mn-ea"/>
                <a:cs typeface="+mn-cs"/>
              </a:rPr>
              <a:t>he attacker starts by hijacking all the prefixes pertaining to the Bitcoin nodes she wants to isolate, which she splits into two packet streams: relevant and irrelevant.</a:t>
            </a:r>
          </a:p>
          <a:p>
            <a:r>
              <a:rPr lang="en-US" sz="1200" b="0" i="0" u="none" strike="noStrike" kern="1200" baseline="0" dirty="0">
                <a:solidFill>
                  <a:schemeClr val="tx1"/>
                </a:solidFill>
                <a:latin typeface="+mn-lt"/>
                <a:ea typeface="+mn-ea"/>
                <a:cs typeface="+mn-cs"/>
              </a:rPr>
              <a:t>The high-level goal of the algorithms is to isolate as many nodes in P as possible. To do so, the algorithms identify L, the nodes that are leakage points, and disconnect them</a:t>
            </a:r>
          </a:p>
          <a:p>
            <a:r>
              <a:rPr lang="en-US" sz="1200" b="0" i="0" u="none" strike="noStrike" kern="1200" baseline="0" dirty="0">
                <a:solidFill>
                  <a:schemeClr val="tx1"/>
                </a:solidFill>
                <a:latin typeface="+mn-lt"/>
                <a:ea typeface="+mn-ea"/>
                <a:cs typeface="+mn-cs"/>
              </a:rPr>
              <a:t>from the other nodes in P.</a:t>
            </a:r>
          </a:p>
          <a:p>
            <a:r>
              <a:rPr lang="en-US" sz="1200" b="0" i="0" u="none" strike="noStrike" kern="1200" baseline="0" dirty="0">
                <a:solidFill>
                  <a:schemeClr val="tx1"/>
                </a:solidFill>
                <a:latin typeface="+mn-lt"/>
                <a:ea typeface="+mn-ea"/>
                <a:cs typeface="+mn-cs"/>
              </a:rPr>
              <a:t>Then it is checked whether the sender of the packet is advertising information from outside of the partition and particularly if the packet contains an INV message with the hash of a block mined outside of </a:t>
            </a:r>
            <a:r>
              <a:rPr lang="en-US" sz="1200" b="0" i="0" u="none" strike="noStrike" kern="1200" baseline="0" dirty="0" err="1">
                <a:solidFill>
                  <a:schemeClr val="tx1"/>
                </a:solidFill>
                <a:latin typeface="+mn-lt"/>
                <a:ea typeface="+mn-ea"/>
                <a:cs typeface="+mn-cs"/>
              </a:rPr>
              <a:t>prtn</a:t>
            </a:r>
            <a:r>
              <a:rPr lang="en-US" sz="1200" b="0" i="0" u="none" strike="noStrike" kern="1200" baseline="0" dirty="0">
                <a:solidFill>
                  <a:schemeClr val="tx1"/>
                </a:solidFill>
                <a:latin typeface="+mn-lt"/>
                <a:ea typeface="+mn-ea"/>
                <a:cs typeface="+mn-cs"/>
              </a:rPr>
              <a:t>. Particularly, the attacker checks whether the packet contains an INV message with the hash of a block mined outside of P n L (or the block itself). If it does so, the sender must have a path of stealth connections to a node outside of P n L from which the block was transmitted. Thus the sender is a leakage point and is added. The actual packet is also dropped to prevent this information from spreading. To detect whether a node in P n L is a leakage point, an attacker should be able to intercept at least one of that node’s connections.</a:t>
            </a:r>
          </a:p>
        </p:txBody>
      </p:sp>
      <p:sp>
        <p:nvSpPr>
          <p:cNvPr id="4" name="Slide Number Placeholder 3"/>
          <p:cNvSpPr>
            <a:spLocks noGrp="1"/>
          </p:cNvSpPr>
          <p:nvPr>
            <p:ph type="sldNum" sz="quarter" idx="10"/>
          </p:nvPr>
        </p:nvSpPr>
        <p:spPr/>
        <p:txBody>
          <a:bodyPr/>
          <a:lstStyle/>
          <a:p>
            <a:fld id="{61182031-BFAF-400D-BEF3-9F7210C0E661}" type="slidenum">
              <a:rPr lang="en-US" smtClean="0"/>
              <a:t>15</a:t>
            </a:fld>
            <a:endParaRPr lang="en-US"/>
          </a:p>
        </p:txBody>
      </p:sp>
    </p:spTree>
    <p:extLst>
      <p:ext uri="{BB962C8B-B14F-4D97-AF65-F5344CB8AC3E}">
        <p14:creationId xmlns:p14="http://schemas.microsoft.com/office/powerpoint/2010/main" val="26271148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TW" altLang="en-US" sz="1200" b="0" i="0" u="none" strike="noStrike" kern="1200" baseline="0" dirty="0" smtClean="0">
                <a:solidFill>
                  <a:schemeClr val="tx1"/>
                </a:solidFill>
                <a:latin typeface="+mn-lt"/>
                <a:ea typeface="+mn-ea"/>
                <a:cs typeface="+mn-cs"/>
              </a:rPr>
              <a:t>那麼它會造成甚麼影響呢</a:t>
            </a:r>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First</a:t>
            </a:r>
            <a:r>
              <a:rPr lang="en-US" sz="1200" b="0" i="0" u="none" strike="noStrike" kern="1200" baseline="0" dirty="0">
                <a:solidFill>
                  <a:schemeClr val="tx1"/>
                </a:solidFill>
                <a:latin typeface="+mn-lt"/>
                <a:ea typeface="+mn-ea"/>
                <a:cs typeface="+mn-cs"/>
              </a:rPr>
              <a:t>, we performed a real BGP hijack against our own Bitcoin nodes and show that it takes less than 2 minutes for an attacker to divert Bitcoin traffic. Second, we estimated the number of prefixes to hijack so as to isolate nodes with a given amount of mining power. Third, we show that, while effective, partitions do not last long after the attack stops: the two components of the partition quickly reconnect, owing to natural churn. Yet, it takes hours for the two components to be densely connected again</a:t>
            </a:r>
            <a:r>
              <a:rPr lang="en-US" sz="1200" b="0" i="0" u="none" strike="noStrike" kern="1200" baseline="0" dirty="0" smtClean="0">
                <a:solidFill>
                  <a:schemeClr val="tx1"/>
                </a:solidFill>
                <a:latin typeface="+mn-lt"/>
                <a:ea typeface="+mn-ea"/>
                <a:cs typeface="+mn-cs"/>
              </a:rPr>
              <a:t>.</a:t>
            </a:r>
          </a:p>
          <a:p>
            <a:pPr marL="0" indent="0">
              <a:buNone/>
            </a:pPr>
            <a:r>
              <a:rPr lang="en-US" altLang="zh-TW" b="1" dirty="0" smtClean="0"/>
              <a:t>Impact</a:t>
            </a:r>
          </a:p>
          <a:p>
            <a:pPr lvl="1"/>
            <a:r>
              <a:rPr lang="en-US" altLang="zh-TW" dirty="0" smtClean="0"/>
              <a:t>Depends on the number of nodes isolated.</a:t>
            </a:r>
          </a:p>
          <a:p>
            <a:pPr lvl="1"/>
            <a:r>
              <a:rPr lang="en-US" altLang="zh-TW" dirty="0" smtClean="0"/>
              <a:t>Isolating few nodes -&gt; Double spending.</a:t>
            </a:r>
          </a:p>
          <a:p>
            <a:pPr lvl="1"/>
            <a:r>
              <a:rPr lang="en-US" altLang="zh-TW" dirty="0" smtClean="0"/>
              <a:t>For side with least mining power, transactions will be discarded.</a:t>
            </a:r>
          </a:p>
          <a:p>
            <a:pPr lvl="1"/>
            <a:r>
              <a:rPr lang="en-US" altLang="zh-TW" dirty="0" smtClean="0"/>
              <a:t>Side with most mining power would cause revenue loss for the other side with risk of double spends.</a:t>
            </a:r>
          </a:p>
          <a:p>
            <a:endParaRPr lang="en-US" dirty="0"/>
          </a:p>
        </p:txBody>
      </p:sp>
      <p:sp>
        <p:nvSpPr>
          <p:cNvPr id="4" name="Slide Number Placeholder 3"/>
          <p:cNvSpPr>
            <a:spLocks noGrp="1"/>
          </p:cNvSpPr>
          <p:nvPr>
            <p:ph type="sldNum" sz="quarter" idx="10"/>
          </p:nvPr>
        </p:nvSpPr>
        <p:spPr/>
        <p:txBody>
          <a:bodyPr/>
          <a:lstStyle/>
          <a:p>
            <a:fld id="{61182031-BFAF-400D-BEF3-9F7210C0E661}" type="slidenum">
              <a:rPr lang="en-US" smtClean="0"/>
              <a:t>16</a:t>
            </a:fld>
            <a:endParaRPr lang="en-US"/>
          </a:p>
        </p:txBody>
      </p:sp>
    </p:spTree>
    <p:extLst>
      <p:ext uri="{BB962C8B-B14F-4D97-AF65-F5344CB8AC3E}">
        <p14:creationId xmlns:p14="http://schemas.microsoft.com/office/powerpoint/2010/main" val="7143343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TW" sz="1200" b="0" i="0" u="none" strike="noStrike" kern="1200" baseline="0" dirty="0" smtClean="0">
                <a:solidFill>
                  <a:schemeClr val="tx1"/>
                </a:solidFill>
                <a:latin typeface="+mn-lt"/>
                <a:ea typeface="+mn-ea"/>
                <a:cs typeface="+mn-cs"/>
              </a:rPr>
              <a:t>2.</a:t>
            </a:r>
            <a:r>
              <a:rPr lang="zh-TW" altLang="en-US" sz="1200" b="0" i="0" u="none" strike="noStrike" kern="1200" baseline="0" dirty="0" smtClean="0">
                <a:solidFill>
                  <a:schemeClr val="tx1"/>
                </a:solidFill>
                <a:latin typeface="+mn-lt"/>
                <a:ea typeface="+mn-ea"/>
                <a:cs typeface="+mn-cs"/>
              </a:rPr>
              <a:t>對於採礦能力最低的一方，交易將被丟棄</a:t>
            </a:r>
            <a:endParaRPr lang="en-US" altLang="zh-TW"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3.</a:t>
            </a:r>
            <a:r>
              <a:rPr lang="zh-TW" altLang="en-US" sz="1200" b="0" i="0" u="none" strike="noStrike" kern="1200" baseline="0" dirty="0" smtClean="0">
                <a:solidFill>
                  <a:schemeClr val="tx1"/>
                </a:solidFill>
                <a:latin typeface="+mn-lt"/>
                <a:ea typeface="+mn-ea"/>
                <a:cs typeface="+mn-cs"/>
              </a:rPr>
              <a:t>擁有大部分採礦能力的一方會為另一方帶來收入損失，並有雙重風險。</a:t>
            </a:r>
            <a:endParaRPr lang="en-US" altLang="zh-TW"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a:t>
            </a:r>
          </a:p>
          <a:p>
            <a:r>
              <a:rPr lang="en-US" sz="1200" b="0" i="0" u="none" strike="noStrike" kern="1200" baseline="0" dirty="0" smtClean="0">
                <a:solidFill>
                  <a:schemeClr val="tx1"/>
                </a:solidFill>
                <a:latin typeface="+mn-lt"/>
                <a:ea typeface="+mn-ea"/>
                <a:cs typeface="+mn-cs"/>
              </a:rPr>
              <a:t>First</a:t>
            </a:r>
            <a:r>
              <a:rPr lang="en-US" sz="1200" b="0" i="0" u="none" strike="noStrike" kern="1200" baseline="0" dirty="0">
                <a:solidFill>
                  <a:schemeClr val="tx1"/>
                </a:solidFill>
                <a:latin typeface="+mn-lt"/>
                <a:ea typeface="+mn-ea"/>
                <a:cs typeface="+mn-cs"/>
              </a:rPr>
              <a:t>, we performed a real BGP hijack against our own Bitcoin nodes and show that it takes less than 2 minutes for an attacker to divert Bitcoin traffic. Second, we estimated the number of prefixes to hijack so as to isolate nodes with a given amount of mining power. Third, we show that, while effective, partitions do not last long after the attack stops: the two components of the partition quickly reconnect, owing to natural churn. Yet, it takes hours for the two components to be densely connected again</a:t>
            </a:r>
            <a:r>
              <a:rPr lang="en-US" sz="1200" b="0" i="0" u="none" strike="noStrike" kern="1200" baseline="0" dirty="0" smtClean="0">
                <a:solidFill>
                  <a:schemeClr val="tx1"/>
                </a:solidFill>
                <a:latin typeface="+mn-lt"/>
                <a:ea typeface="+mn-ea"/>
                <a:cs typeface="+mn-cs"/>
              </a:rPr>
              <a:t>.</a:t>
            </a:r>
          </a:p>
          <a:p>
            <a:pPr marL="0" indent="0">
              <a:buNone/>
            </a:pPr>
            <a:r>
              <a:rPr lang="en-US" altLang="zh-TW" b="1" dirty="0" smtClean="0"/>
              <a:t>Impact</a:t>
            </a:r>
          </a:p>
          <a:p>
            <a:pPr lvl="1"/>
            <a:r>
              <a:rPr lang="en-US" altLang="zh-TW" dirty="0" smtClean="0"/>
              <a:t>Depends on the number of nodes isolated.</a:t>
            </a:r>
          </a:p>
          <a:p>
            <a:pPr lvl="1"/>
            <a:r>
              <a:rPr lang="en-US" altLang="zh-TW" dirty="0" smtClean="0"/>
              <a:t>Isolating few nodes -&gt; Double spending.</a:t>
            </a:r>
          </a:p>
          <a:p>
            <a:pPr lvl="1"/>
            <a:r>
              <a:rPr lang="en-US" altLang="zh-TW" dirty="0" smtClean="0"/>
              <a:t>For side with least mining power, transactions will be discarded.</a:t>
            </a:r>
          </a:p>
          <a:p>
            <a:pPr lvl="1"/>
            <a:r>
              <a:rPr lang="en-US" altLang="zh-TW" dirty="0" smtClean="0"/>
              <a:t>Side with most mining power would cause revenue loss for the other side with risk of double spends.</a:t>
            </a:r>
          </a:p>
          <a:p>
            <a:endParaRPr lang="en-US" dirty="0"/>
          </a:p>
        </p:txBody>
      </p:sp>
      <p:sp>
        <p:nvSpPr>
          <p:cNvPr id="4" name="Slide Number Placeholder 3"/>
          <p:cNvSpPr>
            <a:spLocks noGrp="1"/>
          </p:cNvSpPr>
          <p:nvPr>
            <p:ph type="sldNum" sz="quarter" idx="10"/>
          </p:nvPr>
        </p:nvSpPr>
        <p:spPr/>
        <p:txBody>
          <a:bodyPr/>
          <a:lstStyle/>
          <a:p>
            <a:fld id="{61182031-BFAF-400D-BEF3-9F7210C0E661}" type="slidenum">
              <a:rPr lang="en-US" smtClean="0"/>
              <a:t>17</a:t>
            </a:fld>
            <a:endParaRPr lang="en-US"/>
          </a:p>
        </p:txBody>
      </p:sp>
    </p:spTree>
    <p:extLst>
      <p:ext uri="{BB962C8B-B14F-4D97-AF65-F5344CB8AC3E}">
        <p14:creationId xmlns:p14="http://schemas.microsoft.com/office/powerpoint/2010/main" val="8174731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1" dirty="0" smtClean="0"/>
              <a:t>Goal</a:t>
            </a:r>
            <a:r>
              <a:rPr lang="en-US" altLang="zh-TW" dirty="0" smtClean="0"/>
              <a:t>:</a:t>
            </a:r>
            <a:r>
              <a:rPr lang="zh-TW" altLang="en-US" dirty="0" smtClean="0"/>
              <a:t>減慢發送到一組比特幣節點的新塊的傳播而不中斷它們的連接</a:t>
            </a:r>
            <a:endParaRPr lang="en-US" altLang="zh-TW"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b="0" i="0" u="none" strike="noStrike" kern="1200" baseline="0" dirty="0" smtClean="0">
                <a:solidFill>
                  <a:schemeClr val="tx1"/>
                </a:solidFill>
                <a:latin typeface="+mn-lt"/>
                <a:ea typeface="+mn-ea"/>
                <a:cs typeface="+mn-cs"/>
              </a:rPr>
              <a:t>首先我們假設有三個節點，</a:t>
            </a:r>
            <a:endParaRPr lang="en-US" altLang="zh-TW" sz="1200" b="0" i="0" u="none" strike="noStrike" kern="1200" baseline="0" dirty="0" smtClean="0">
              <a:solidFill>
                <a:schemeClr val="tx1"/>
              </a:solidFill>
              <a:latin typeface="+mn-lt"/>
              <a:ea typeface="+mn-ea"/>
              <a:cs typeface="+mn-cs"/>
            </a:endParaRPr>
          </a:p>
          <a:p>
            <a:r>
              <a:rPr lang="zh-TW" altLang="en-US" sz="1200" b="0" i="0" u="none" strike="noStrike" kern="1200" baseline="0" dirty="0" smtClean="0">
                <a:solidFill>
                  <a:schemeClr val="tx1"/>
                </a:solidFill>
                <a:latin typeface="+mn-lt"/>
                <a:ea typeface="+mn-ea"/>
                <a:cs typeface="+mn-cs"/>
              </a:rPr>
              <a:t>現在多增加一個攻擊者在中間，</a:t>
            </a:r>
            <a:endParaRPr lang="en-US" sz="1200" b="0" i="0" u="none" strike="noStrike" kern="1200" baseline="0" dirty="0" smtClean="0">
              <a:solidFill>
                <a:schemeClr val="tx1"/>
              </a:solidFill>
              <a:latin typeface="+mn-lt"/>
              <a:ea typeface="+mn-ea"/>
              <a:cs typeface="+mn-cs"/>
            </a:endParaRPr>
          </a:p>
          <a:p>
            <a:r>
              <a:rPr lang="zh-TW" altLang="en-US" sz="1200" b="0" i="0" u="none" strike="noStrike" kern="1200" baseline="0" dirty="0" smtClean="0">
                <a:solidFill>
                  <a:schemeClr val="tx1"/>
                </a:solidFill>
                <a:latin typeface="+mn-lt"/>
                <a:ea typeface="+mn-ea"/>
                <a:cs typeface="+mn-cs"/>
              </a:rPr>
              <a:t>當原有節點偵測到有新節點，會發出</a:t>
            </a:r>
            <a:r>
              <a:rPr lang="en-US" altLang="zh-TW" sz="1200" b="0" i="0" u="none" strike="noStrike" kern="1200" baseline="0" dirty="0" smtClean="0">
                <a:solidFill>
                  <a:schemeClr val="tx1"/>
                </a:solidFill>
                <a:latin typeface="+mn-lt"/>
                <a:ea typeface="+mn-ea"/>
                <a:cs typeface="+mn-cs"/>
              </a:rPr>
              <a:t>INV</a:t>
            </a:r>
            <a:r>
              <a:rPr lang="zh-TW" altLang="en-US" sz="1200" b="0" i="0" u="none" strike="noStrike" kern="1200" baseline="0" dirty="0" smtClean="0">
                <a:solidFill>
                  <a:schemeClr val="tx1"/>
                </a:solidFill>
                <a:latin typeface="+mn-lt"/>
                <a:ea typeface="+mn-ea"/>
                <a:cs typeface="+mn-cs"/>
              </a:rPr>
              <a:t>訊息給他</a:t>
            </a:r>
            <a:endParaRPr lang="en-US" altLang="zh-TW" sz="1200" b="0" i="0" u="none" strike="noStrike" kern="1200" baseline="0" dirty="0" smtClean="0">
              <a:solidFill>
                <a:schemeClr val="tx1"/>
              </a:solidFill>
              <a:latin typeface="+mn-lt"/>
              <a:ea typeface="+mn-ea"/>
              <a:cs typeface="+mn-cs"/>
            </a:endParaRPr>
          </a:p>
          <a:p>
            <a:r>
              <a:rPr lang="zh-TW" altLang="en-US" sz="1200" b="0" i="0" u="none" strike="noStrike" kern="1200" baseline="0" dirty="0" smtClean="0">
                <a:solidFill>
                  <a:schemeClr val="tx1"/>
                </a:solidFill>
                <a:latin typeface="+mn-lt"/>
                <a:ea typeface="+mn-ea"/>
                <a:cs typeface="+mn-cs"/>
              </a:rPr>
              <a:t>新節點收到</a:t>
            </a:r>
            <a:r>
              <a:rPr lang="en-US" altLang="zh-TW" sz="1200" b="0" i="0" u="none" strike="noStrike" kern="1200" baseline="0" dirty="0" err="1" smtClean="0">
                <a:solidFill>
                  <a:schemeClr val="tx1"/>
                </a:solidFill>
                <a:latin typeface="+mn-lt"/>
                <a:ea typeface="+mn-ea"/>
                <a:cs typeface="+mn-cs"/>
              </a:rPr>
              <a:t>iNV</a:t>
            </a:r>
            <a:r>
              <a:rPr lang="zh-TW" altLang="en-US" sz="1200" b="0" i="0" u="none" strike="noStrike" kern="1200" baseline="0" dirty="0" smtClean="0">
                <a:solidFill>
                  <a:schemeClr val="tx1"/>
                </a:solidFill>
                <a:latin typeface="+mn-lt"/>
                <a:ea typeface="+mn-ea"/>
                <a:cs typeface="+mn-cs"/>
              </a:rPr>
              <a:t>以後，會對</a:t>
            </a:r>
            <a:r>
              <a:rPr lang="en-US" altLang="zh-TW" sz="1200" b="0" i="0" u="none" strike="noStrike" kern="1200" baseline="0" dirty="0" smtClean="0">
                <a:solidFill>
                  <a:schemeClr val="tx1"/>
                </a:solidFill>
                <a:latin typeface="+mn-lt"/>
                <a:ea typeface="+mn-ea"/>
                <a:cs typeface="+mn-cs"/>
              </a:rPr>
              <a:t>INV</a:t>
            </a:r>
            <a:r>
              <a:rPr lang="zh-TW" altLang="en-US" sz="1200" b="0" i="0" u="none" strike="noStrike" kern="1200" baseline="0" dirty="0" smtClean="0">
                <a:solidFill>
                  <a:schemeClr val="tx1"/>
                </a:solidFill>
                <a:latin typeface="+mn-lt"/>
                <a:ea typeface="+mn-ea"/>
                <a:cs typeface="+mn-cs"/>
              </a:rPr>
              <a:t>節點發出</a:t>
            </a:r>
            <a:r>
              <a:rPr lang="en-US" altLang="zh-TW" sz="1200" b="0" i="0" u="none" strike="noStrike" kern="1200" baseline="0" dirty="0" err="1" smtClean="0">
                <a:solidFill>
                  <a:schemeClr val="tx1"/>
                </a:solidFill>
                <a:latin typeface="+mn-lt"/>
                <a:ea typeface="+mn-ea"/>
                <a:cs typeface="+mn-cs"/>
              </a:rPr>
              <a:t>getblock</a:t>
            </a:r>
            <a:r>
              <a:rPr lang="zh-TW" altLang="en-US" sz="1200" b="0" i="0" u="none" strike="noStrike" kern="1200" baseline="0" dirty="0" smtClean="0">
                <a:solidFill>
                  <a:schemeClr val="tx1"/>
                </a:solidFill>
                <a:latin typeface="+mn-lt"/>
                <a:ea typeface="+mn-ea"/>
                <a:cs typeface="+mn-cs"/>
              </a:rPr>
              <a:t> 請求，然後再回傳回來</a:t>
            </a:r>
            <a:endParaRPr lang="en-US" altLang="zh-TW" sz="1200" b="0" i="0" u="none" strike="noStrike" kern="1200" baseline="0" dirty="0" smtClean="0">
              <a:solidFill>
                <a:schemeClr val="tx1"/>
              </a:solidFill>
              <a:latin typeface="+mn-lt"/>
              <a:ea typeface="+mn-ea"/>
              <a:cs typeface="+mn-cs"/>
            </a:endParaRPr>
          </a:p>
          <a:p>
            <a:r>
              <a:rPr lang="zh-TW" altLang="en-US" sz="1200" b="0" i="0" u="none" strike="noStrike" kern="1200" baseline="0" dirty="0" smtClean="0">
                <a:solidFill>
                  <a:schemeClr val="tx1"/>
                </a:solidFill>
                <a:latin typeface="+mn-lt"/>
                <a:ea typeface="+mn-ea"/>
                <a:cs typeface="+mn-cs"/>
              </a:rPr>
              <a:t>現在攻擊者可以擷取中間的</a:t>
            </a:r>
            <a:r>
              <a:rPr lang="en-US" altLang="zh-TW" sz="1200" b="0" i="0" u="none" strike="noStrike" kern="1200" baseline="0" dirty="0" err="1" smtClean="0">
                <a:solidFill>
                  <a:schemeClr val="tx1"/>
                </a:solidFill>
                <a:latin typeface="+mn-lt"/>
                <a:ea typeface="+mn-ea"/>
                <a:cs typeface="+mn-cs"/>
              </a:rPr>
              <a:t>bloack</a:t>
            </a:r>
            <a:r>
              <a:rPr lang="zh-TW" altLang="en-US" sz="1200" b="0" i="0" u="none" strike="noStrike" kern="1200" baseline="0" dirty="0" smtClean="0">
                <a:solidFill>
                  <a:schemeClr val="tx1"/>
                </a:solidFill>
                <a:latin typeface="+mn-lt"/>
                <a:ea typeface="+mn-ea"/>
                <a:cs typeface="+mn-cs"/>
              </a:rPr>
              <a:t> </a:t>
            </a:r>
            <a:r>
              <a:rPr lang="en-US" altLang="zh-TW" sz="1200" b="0" i="0" u="none" strike="noStrike" kern="1200" baseline="0" dirty="0" smtClean="0">
                <a:solidFill>
                  <a:schemeClr val="tx1"/>
                </a:solidFill>
                <a:latin typeface="+mn-lt"/>
                <a:ea typeface="+mn-ea"/>
                <a:cs typeface="+mn-cs"/>
              </a:rPr>
              <a:t>data</a:t>
            </a:r>
            <a:r>
              <a:rPr lang="zh-TW" altLang="en-US" sz="1200" b="0" i="0" u="none" strike="noStrike" kern="1200" baseline="0" dirty="0" smtClean="0">
                <a:solidFill>
                  <a:schemeClr val="tx1"/>
                </a:solidFill>
                <a:latin typeface="+mn-lt"/>
                <a:ea typeface="+mn-ea"/>
                <a:cs typeface="+mn-cs"/>
              </a:rPr>
              <a:t>，因為</a:t>
            </a:r>
            <a:r>
              <a:rPr lang="zh-TW" altLang="zh-TW" sz="1200" kern="1200" dirty="0" smtClean="0">
                <a:solidFill>
                  <a:schemeClr val="tx1"/>
                </a:solidFill>
                <a:effectLst/>
                <a:latin typeface="+mn-lt"/>
                <a:ea typeface="+mn-ea"/>
                <a:cs typeface="+mn-cs"/>
              </a:rPr>
              <a:t>不會檢查訊息是否被修改過</a:t>
            </a:r>
            <a:r>
              <a:rPr lang="zh-TW" altLang="en-US" sz="1200" kern="1200" dirty="0" smtClean="0">
                <a:solidFill>
                  <a:schemeClr val="tx1"/>
                </a:solidFill>
                <a:effectLst/>
                <a:latin typeface="+mn-lt"/>
                <a:ea typeface="+mn-ea"/>
                <a:cs typeface="+mn-cs"/>
              </a:rPr>
              <a:t>。所以攻擊者可以</a:t>
            </a:r>
            <a:r>
              <a:rPr lang="en-US" altLang="zh-TW" sz="1200" kern="1200" dirty="0" smtClean="0">
                <a:solidFill>
                  <a:schemeClr val="tx1"/>
                </a:solidFill>
                <a:effectLst/>
                <a:latin typeface="+mn-lt"/>
                <a:ea typeface="+mn-ea"/>
                <a:cs typeface="+mn-cs"/>
              </a:rPr>
              <a:t>block</a:t>
            </a:r>
            <a:r>
              <a:rPr lang="zh-TW" altLang="en-US" sz="1200" kern="1200" dirty="0" smtClean="0">
                <a:solidFill>
                  <a:schemeClr val="tx1"/>
                </a:solidFill>
                <a:effectLst/>
                <a:latin typeface="+mn-lt"/>
                <a:ea typeface="+mn-ea"/>
                <a:cs typeface="+mn-cs"/>
              </a:rPr>
              <a:t>或是修改</a:t>
            </a:r>
            <a:endParaRPr lang="en-US" altLang="zh-TW" sz="1200" kern="1200" dirty="0" smtClean="0">
              <a:solidFill>
                <a:schemeClr val="tx1"/>
              </a:solidFill>
              <a:effectLst/>
              <a:latin typeface="+mn-lt"/>
              <a:ea typeface="+mn-ea"/>
              <a:cs typeface="+mn-cs"/>
            </a:endParaRPr>
          </a:p>
          <a:p>
            <a:r>
              <a:rPr lang="en-US" altLang="zh-TW" sz="1200" b="0" i="0" u="none" strike="noStrike" kern="1200" baseline="0" dirty="0" smtClean="0">
                <a:solidFill>
                  <a:schemeClr val="tx1"/>
                </a:solidFill>
                <a:latin typeface="+mn-lt"/>
                <a:ea typeface="+mn-ea"/>
                <a:cs typeface="+mn-cs"/>
              </a:rPr>
              <a:t>drop</a:t>
            </a:r>
            <a:r>
              <a:rPr lang="zh-TW" altLang="en-US" sz="1200" b="0" i="0" u="none" strike="noStrike" kern="1200" baseline="0" dirty="0" smtClean="0">
                <a:solidFill>
                  <a:schemeClr val="tx1"/>
                </a:solidFill>
                <a:latin typeface="+mn-lt"/>
                <a:ea typeface="+mn-ea"/>
                <a:cs typeface="+mn-cs"/>
              </a:rPr>
              <a:t>的話就會令</a:t>
            </a:r>
            <a:r>
              <a:rPr lang="en-US" altLang="zh-TW" sz="1200" b="0" i="0" u="none" strike="noStrike" kern="1200" baseline="0" dirty="0" smtClean="0">
                <a:solidFill>
                  <a:schemeClr val="tx1"/>
                </a:solidFill>
                <a:latin typeface="+mn-lt"/>
                <a:ea typeface="+mn-ea"/>
                <a:cs typeface="+mn-cs"/>
              </a:rPr>
              <a:t>victim</a:t>
            </a:r>
            <a:r>
              <a:rPr lang="zh-TW" altLang="en-US" sz="1200" b="0" i="0" u="none" strike="noStrike" kern="1200" baseline="0" dirty="0" smtClean="0">
                <a:solidFill>
                  <a:schemeClr val="tx1"/>
                </a:solidFill>
                <a:latin typeface="+mn-lt"/>
                <a:ea typeface="+mn-ea"/>
                <a:cs typeface="+mn-cs"/>
              </a:rPr>
              <a:t>不斷等</a:t>
            </a:r>
            <a:r>
              <a:rPr lang="en-US" altLang="zh-TW" sz="1200" b="0" i="0" u="none" strike="noStrike" kern="1200" baseline="0" dirty="0" smtClean="0">
                <a:solidFill>
                  <a:schemeClr val="tx1"/>
                </a:solidFill>
                <a:latin typeface="+mn-lt"/>
                <a:ea typeface="+mn-ea"/>
                <a:cs typeface="+mn-cs"/>
              </a:rPr>
              <a:t>block</a:t>
            </a:r>
            <a:r>
              <a:rPr lang="zh-TW" altLang="en-US" sz="1200" b="0" i="0" u="none" strike="noStrike" kern="1200" baseline="0" dirty="0" smtClean="0">
                <a:solidFill>
                  <a:schemeClr val="tx1"/>
                </a:solidFill>
                <a:latin typeface="+mn-lt"/>
                <a:ea typeface="+mn-ea"/>
                <a:cs typeface="+mn-cs"/>
              </a:rPr>
              <a:t>內容，如果是修改的話也可以讓</a:t>
            </a:r>
            <a:r>
              <a:rPr lang="en-US" altLang="zh-TW" sz="1200" b="0" i="0" u="none" strike="noStrike" kern="1200" baseline="0" dirty="0" smtClean="0">
                <a:solidFill>
                  <a:schemeClr val="tx1"/>
                </a:solidFill>
                <a:latin typeface="+mn-lt"/>
                <a:ea typeface="+mn-ea"/>
                <a:cs typeface="+mn-cs"/>
              </a:rPr>
              <a:t>victim</a:t>
            </a:r>
            <a:r>
              <a:rPr lang="zh-TW" altLang="en-US" sz="1200" b="0" i="0" u="none" strike="noStrike" kern="1200" baseline="0" dirty="0" smtClean="0">
                <a:solidFill>
                  <a:schemeClr val="tx1"/>
                </a:solidFill>
                <a:latin typeface="+mn-lt"/>
                <a:ea typeface="+mn-ea"/>
                <a:cs typeface="+mn-cs"/>
              </a:rPr>
              <a:t>等待正確的</a:t>
            </a:r>
            <a:r>
              <a:rPr lang="en-US" altLang="zh-TW" sz="1200" b="0" i="0" u="none" strike="noStrike" kern="1200" baseline="0" dirty="0" smtClean="0">
                <a:solidFill>
                  <a:schemeClr val="tx1"/>
                </a:solidFill>
                <a:latin typeface="+mn-lt"/>
                <a:ea typeface="+mn-ea"/>
                <a:cs typeface="+mn-cs"/>
              </a:rPr>
              <a:t>20</a:t>
            </a:r>
            <a:r>
              <a:rPr lang="zh-TW" altLang="en-US" sz="1200" b="0" i="0" u="none" strike="noStrike" kern="1200" baseline="0" dirty="0" smtClean="0">
                <a:solidFill>
                  <a:schemeClr val="tx1"/>
                </a:solidFill>
                <a:latin typeface="+mn-lt"/>
                <a:ea typeface="+mn-ea"/>
                <a:cs typeface="+mn-cs"/>
              </a:rPr>
              <a:t>分鐘，為了不要被斷線所以還是要給他對的</a:t>
            </a:r>
            <a:endParaRPr lang="en-US" sz="1200" b="0" i="0" u="none" strike="noStrike" kern="1200" baseline="0" dirty="0" smtClean="0">
              <a:solidFill>
                <a:schemeClr val="tx1"/>
              </a:solidFill>
              <a:latin typeface="+mn-lt"/>
              <a:ea typeface="+mn-ea"/>
              <a:cs typeface="+mn-cs"/>
            </a:endParaRP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we </a:t>
            </a:r>
            <a:r>
              <a:rPr lang="en-US" sz="1200" b="0" i="0" u="none" strike="noStrike" kern="1200" baseline="0" dirty="0">
                <a:solidFill>
                  <a:schemeClr val="tx1"/>
                </a:solidFill>
                <a:latin typeface="+mn-lt"/>
                <a:ea typeface="+mn-ea"/>
                <a:cs typeface="+mn-cs"/>
              </a:rPr>
              <a:t>explore delay attacks, which can cause relatively severe delays in block propagation, even when an attacker intercepts only one of the victim’s connections, and wishes the attack to remain relatively undetectable.</a:t>
            </a:r>
          </a:p>
          <a:p>
            <a:r>
              <a:rPr lang="en-US" sz="1200" b="0" i="0" u="none" strike="noStrike" kern="1200" baseline="0" dirty="0">
                <a:solidFill>
                  <a:schemeClr val="tx1"/>
                </a:solidFill>
                <a:latin typeface="+mn-lt"/>
                <a:ea typeface="+mn-ea"/>
                <a:cs typeface="+mn-cs"/>
              </a:rPr>
              <a:t>the adversary delays the delivery of a block by modifying the content of specific messages. This is possible due to the lack of encryption and of secure integrity checks of</a:t>
            </a:r>
          </a:p>
          <a:p>
            <a:r>
              <a:rPr lang="en-US" sz="1200" b="0" i="0" u="none" strike="noStrike" kern="1200" baseline="0" dirty="0">
                <a:solidFill>
                  <a:schemeClr val="tx1"/>
                </a:solidFill>
                <a:latin typeface="+mn-lt"/>
                <a:ea typeface="+mn-ea"/>
                <a:cs typeface="+mn-cs"/>
              </a:rPr>
              <a:t>Bitcoin messages.</a:t>
            </a:r>
          </a:p>
          <a:p>
            <a:r>
              <a:rPr lang="en-US" sz="1200" b="0" i="0" u="none" strike="noStrike" kern="1200" baseline="0" dirty="0">
                <a:solidFill>
                  <a:schemeClr val="tx1"/>
                </a:solidFill>
                <a:latin typeface="+mn-lt"/>
                <a:ea typeface="+mn-ea"/>
                <a:cs typeface="+mn-cs"/>
              </a:rPr>
              <a:t>In contrast, network-based delay attacks are more effective for at least three reasons: (</a:t>
            </a:r>
            <a:r>
              <a:rPr lang="en-US" sz="1200" b="0" i="0" u="none" strike="noStrike" kern="1200" baseline="0" dirty="0" err="1">
                <a:solidFill>
                  <a:schemeClr val="tx1"/>
                </a:solidFill>
                <a:latin typeface="+mn-lt"/>
                <a:ea typeface="+mn-ea"/>
                <a:cs typeface="+mn-cs"/>
              </a:rPr>
              <a:t>i</a:t>
            </a:r>
            <a:r>
              <a:rPr lang="en-US" sz="1200" b="0" i="0" u="none" strike="noStrike" kern="1200" baseline="0" dirty="0">
                <a:solidFill>
                  <a:schemeClr val="tx1"/>
                </a:solidFill>
                <a:latin typeface="+mn-lt"/>
                <a:ea typeface="+mn-ea"/>
                <a:cs typeface="+mn-cs"/>
              </a:rPr>
              <a:t>) an attacker can act on existing connections, namely she does not need to connect to the victim which is very often not possible (</a:t>
            </a:r>
            <a:r>
              <a:rPr lang="en-US" sz="1200" b="0" i="0" u="none" strike="noStrike" kern="1200" baseline="0" dirty="0" err="1">
                <a:solidFill>
                  <a:schemeClr val="tx1"/>
                </a:solidFill>
                <a:latin typeface="+mn-lt"/>
                <a:ea typeface="+mn-ea"/>
                <a:cs typeface="+mn-cs"/>
              </a:rPr>
              <a:t>e.g</a:t>
            </a:r>
            <a:r>
              <a:rPr lang="en-US" sz="1200" b="0" i="0" u="none" strike="noStrike" kern="1200" baseline="0" dirty="0">
                <a:solidFill>
                  <a:schemeClr val="tx1"/>
                </a:solidFill>
                <a:latin typeface="+mn-lt"/>
                <a:ea typeface="+mn-ea"/>
                <a:cs typeface="+mn-cs"/>
              </a:rPr>
              <a:t>, nodes behind a NAT); (ii) an attacker does not have to be informed about recently mined blocks by the victim’s peers to eclipse it; and (iii) the connection that was used for the attack is not necessarily lost, prolonging the attack.</a:t>
            </a:r>
          </a:p>
          <a:p>
            <a:r>
              <a:rPr lang="en-US" sz="1200" b="0" i="0" u="none" strike="noStrike" kern="1200" baseline="0" dirty="0">
                <a:solidFill>
                  <a:schemeClr val="tx1"/>
                </a:solidFill>
                <a:latin typeface="+mn-lt"/>
                <a:ea typeface="+mn-ea"/>
                <a:cs typeface="+mn-cs"/>
              </a:rPr>
              <a:t>Intercepts outgoing traffic, intercepts incoming traffic.</a:t>
            </a:r>
          </a:p>
          <a:p>
            <a:r>
              <a:rPr lang="en-US" sz="1200" b="0" i="0" u="none" strike="noStrike" kern="1200" baseline="0" dirty="0">
                <a:solidFill>
                  <a:schemeClr val="tx1"/>
                </a:solidFill>
                <a:latin typeface="+mn-lt"/>
                <a:ea typeface="+mn-ea"/>
                <a:cs typeface="+mn-cs"/>
              </a:rPr>
              <a:t>node receives a notification that a new block is available via an INV message, it issues a download request to its sender using a GETDATA message.</a:t>
            </a:r>
          </a:p>
          <a:p>
            <a:r>
              <a:rPr lang="en-US" sz="1200" b="0" i="0" u="none" strike="noStrike" kern="1200" baseline="0" dirty="0">
                <a:solidFill>
                  <a:schemeClr val="tx1"/>
                </a:solidFill>
                <a:latin typeface="+mn-lt"/>
                <a:ea typeface="+mn-ea"/>
                <a:cs typeface="+mn-cs"/>
              </a:rPr>
              <a:t>If the block is not delivered, the victim node will disconnect after 20 minutes. To avoid a disconnection, the attacker can use another GETDATA, sent within the 20 minute window, to perform the reverse operation. Specifically, she modifies the hash back to the original one, requested by the victim.</a:t>
            </a:r>
          </a:p>
          <a:p>
            <a:r>
              <a:rPr lang="en-US" sz="1200" b="0" i="0" u="none" strike="noStrike" kern="1200" baseline="0" dirty="0">
                <a:solidFill>
                  <a:schemeClr val="tx1"/>
                </a:solidFill>
                <a:latin typeface="+mn-lt"/>
                <a:ea typeface="+mn-ea"/>
                <a:cs typeface="+mn-cs"/>
              </a:rPr>
              <a:t>she can see messages received by the victim, but not the messages that it sends. This attack is less effective compared to the attack working in the opposite direction, as it will eventually result in the connection being dropped 20 minutes after the first delayed block</a:t>
            </a:r>
          </a:p>
          <a:p>
            <a:r>
              <a:rPr lang="en-US" sz="1200" b="0" i="0" u="none" strike="noStrike" kern="1200" baseline="0" dirty="0">
                <a:solidFill>
                  <a:schemeClr val="tx1"/>
                </a:solidFill>
                <a:latin typeface="+mn-lt"/>
                <a:ea typeface="+mn-ea"/>
                <a:cs typeface="+mn-cs"/>
              </a:rPr>
              <a:t>A naïve attack would be for the attacker to simply drop any BLOCK message she sees. A better, yet still simple approach is for the attacker to corrupt the contents of</a:t>
            </a:r>
          </a:p>
          <a:p>
            <a:r>
              <a:rPr lang="en-US" sz="1200" b="0" i="0" u="none" strike="noStrike" kern="1200" baseline="0" dirty="0">
                <a:solidFill>
                  <a:schemeClr val="tx1"/>
                </a:solidFill>
                <a:latin typeface="+mn-lt"/>
                <a:ea typeface="+mn-ea"/>
                <a:cs typeface="+mn-cs"/>
              </a:rPr>
              <a:t>a BLOCK message while preserving the length of the packet </a:t>
            </a:r>
          </a:p>
          <a:p>
            <a:r>
              <a:rPr lang="en-US" sz="1200" b="0" i="0" u="none" strike="noStrike" kern="1200" baseline="0" dirty="0">
                <a:solidFill>
                  <a:schemeClr val="tx1"/>
                </a:solidFill>
                <a:latin typeface="+mn-lt"/>
                <a:ea typeface="+mn-ea"/>
                <a:cs typeface="+mn-cs"/>
              </a:rPr>
              <a:t>Surprisingly though, we discovered (and verified) that the victim will not request the block again, be it from the same or any other peer. After the 20 minute timeout elapses,</a:t>
            </a:r>
          </a:p>
          <a:p>
            <a:r>
              <a:rPr lang="en-US" sz="1200" b="0" i="0" u="none" strike="noStrike" kern="1200" baseline="0" dirty="0">
                <a:solidFill>
                  <a:schemeClr val="tx1"/>
                </a:solidFill>
                <a:latin typeface="+mn-lt"/>
                <a:ea typeface="+mn-ea"/>
                <a:cs typeface="+mn-cs"/>
              </a:rPr>
              <a:t>the victim simply disconnects because its requested block did not arrive on time.</a:t>
            </a:r>
          </a:p>
          <a:p>
            <a:r>
              <a:rPr lang="en-US" altLang="zh-TW" b="1" dirty="0" smtClean="0"/>
              <a:t>Attack </a:t>
            </a:r>
            <a:r>
              <a:rPr lang="en-US" altLang="zh-TW" dirty="0" smtClean="0"/>
              <a:t>leverages the 3 key aspects:</a:t>
            </a:r>
          </a:p>
          <a:p>
            <a:pPr lvl="1"/>
            <a:r>
              <a:rPr lang="en-US" altLang="zh-TW" dirty="0" smtClean="0"/>
              <a:t>The asymmetry in the way Bitcoin nodes exchange blocks using INV, GETDATA, and BLOCK messages.</a:t>
            </a:r>
          </a:p>
          <a:p>
            <a:pPr lvl="1"/>
            <a:r>
              <a:rPr lang="en-US" altLang="zh-TW" dirty="0" smtClean="0"/>
              <a:t>Messages are not protected against tampering.</a:t>
            </a:r>
          </a:p>
          <a:p>
            <a:pPr lvl="1"/>
            <a:r>
              <a:rPr lang="en-US" altLang="zh-TW" dirty="0" smtClean="0"/>
              <a:t>Bitcoin node waits for 20 minutes after having requested a block from a peer before requesting it again from another peer.</a:t>
            </a:r>
          </a:p>
          <a:p>
            <a:r>
              <a:rPr lang="en-US" altLang="zh-TW" dirty="0" smtClean="0"/>
              <a:t>If the traffic from victim is intercepted, GETDATA can be modified, but the length and the structure are preserved.</a:t>
            </a:r>
          </a:p>
          <a:p>
            <a:r>
              <a:rPr lang="en-US" altLang="zh-TW" dirty="0" smtClean="0"/>
              <a:t>If the traffic is towards the node, the contents of the BLOCK message can be corrupted.</a:t>
            </a:r>
          </a:p>
          <a:p>
            <a:r>
              <a:rPr lang="en-US" altLang="zh-TW" dirty="0" smtClean="0"/>
              <a:t>In both cases, the recipient remains uninformed for 20 minutes.</a:t>
            </a:r>
          </a:p>
          <a:p>
            <a:endParaRPr lang="en-US" dirty="0"/>
          </a:p>
        </p:txBody>
      </p:sp>
      <p:sp>
        <p:nvSpPr>
          <p:cNvPr id="4" name="Slide Number Placeholder 3"/>
          <p:cNvSpPr>
            <a:spLocks noGrp="1"/>
          </p:cNvSpPr>
          <p:nvPr>
            <p:ph type="sldNum" sz="quarter" idx="10"/>
          </p:nvPr>
        </p:nvSpPr>
        <p:spPr/>
        <p:txBody>
          <a:bodyPr/>
          <a:lstStyle/>
          <a:p>
            <a:fld id="{61182031-BFAF-400D-BEF3-9F7210C0E661}" type="slidenum">
              <a:rPr lang="en-US" smtClean="0"/>
              <a:t>20</a:t>
            </a:fld>
            <a:endParaRPr lang="en-US"/>
          </a:p>
        </p:txBody>
      </p:sp>
    </p:spTree>
    <p:extLst>
      <p:ext uri="{BB962C8B-B14F-4D97-AF65-F5344CB8AC3E}">
        <p14:creationId xmlns:p14="http://schemas.microsoft.com/office/powerpoint/2010/main" val="29311353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rather than acting as a normal miner and publishing blocks to the network immediately upon finding them, the attacker selectively publishes blocks, sometimes sacrificing his </a:t>
            </a:r>
            <a:r>
              <a:rPr lang="en-US" sz="1200" b="0" i="0" kern="1200" dirty="0" smtClean="0">
                <a:solidFill>
                  <a:schemeClr val="tx1"/>
                </a:solidFill>
                <a:effectLst/>
                <a:latin typeface="+mn-lt"/>
                <a:ea typeface="+mn-ea"/>
                <a:cs typeface="+mn-cs"/>
              </a:rPr>
              <a:t>own revenue but also often publishing many blocks all at once and thus forcing the rest of the network to discard blocks and lose revenue. </a:t>
            </a:r>
          </a:p>
          <a:p>
            <a:endParaRPr lang="en-US" sz="1200" b="0" i="0" kern="1200" dirty="0" smtClean="0">
              <a:solidFill>
                <a:schemeClr val="tx1"/>
              </a:solidFill>
              <a:effectLst/>
              <a:latin typeface="+mn-lt"/>
              <a:ea typeface="+mn-ea"/>
              <a:cs typeface="+mn-cs"/>
            </a:endParaRPr>
          </a:p>
          <a:p>
            <a:r>
              <a:rPr lang="zh-TW" altLang="en-US" sz="1200" b="0" i="0" kern="1200" dirty="0" smtClean="0">
                <a:solidFill>
                  <a:schemeClr val="tx1"/>
                </a:solidFill>
                <a:effectLst/>
                <a:latin typeface="+mn-lt"/>
                <a:ea typeface="+mn-ea"/>
                <a:cs typeface="+mn-cs"/>
              </a:rPr>
              <a:t>增加了分岔速率，並使網絡容易受到其他攻擊。</a:t>
            </a:r>
            <a:endParaRPr lang="en-US" sz="1200" b="0" i="0" kern="1200" dirty="0" smtClean="0">
              <a:solidFill>
                <a:schemeClr val="tx1"/>
              </a:solidFill>
              <a:effectLst/>
              <a:latin typeface="+mn-lt"/>
              <a:ea typeface="+mn-ea"/>
              <a:cs typeface="+mn-cs"/>
            </a:endParaRPr>
          </a:p>
          <a:p>
            <a:pPr marL="0" indent="0">
              <a:buNone/>
            </a:pPr>
            <a:r>
              <a:rPr lang="en-US" altLang="zh-TW" b="1" dirty="0" smtClean="0"/>
              <a:t>Impact</a:t>
            </a:r>
          </a:p>
          <a:p>
            <a:r>
              <a:rPr lang="en-US" altLang="zh-TW" dirty="0" smtClean="0"/>
              <a:t>At the node-level, delay attacks can keep the victim eclipsed.</a:t>
            </a:r>
          </a:p>
          <a:p>
            <a:r>
              <a:rPr lang="en-US" altLang="zh-TW" dirty="0" smtClean="0"/>
              <a:t>Network-wide attacks increase the fork rate and render the network vulnerable to other exploits.</a:t>
            </a:r>
          </a:p>
          <a:p>
            <a:r>
              <a:rPr lang="en-US" altLang="zh-TW" dirty="0" smtClean="0"/>
              <a:t>A slowdown of block transmission can be used to launch selfish mining attacks by adversaries with mining power.</a:t>
            </a:r>
          </a:p>
          <a:p>
            <a:endParaRPr lang="en-US" dirty="0"/>
          </a:p>
        </p:txBody>
      </p:sp>
      <p:sp>
        <p:nvSpPr>
          <p:cNvPr id="4" name="Slide Number Placeholder 3"/>
          <p:cNvSpPr>
            <a:spLocks noGrp="1"/>
          </p:cNvSpPr>
          <p:nvPr>
            <p:ph type="sldNum" sz="quarter" idx="10"/>
          </p:nvPr>
        </p:nvSpPr>
        <p:spPr/>
        <p:txBody>
          <a:bodyPr/>
          <a:lstStyle/>
          <a:p>
            <a:fld id="{61182031-BFAF-400D-BEF3-9F7210C0E661}" type="slidenum">
              <a:rPr lang="en-US" smtClean="0"/>
              <a:t>21</a:t>
            </a:fld>
            <a:endParaRPr lang="en-US"/>
          </a:p>
        </p:txBody>
      </p:sp>
    </p:spTree>
    <p:extLst>
      <p:ext uri="{BB962C8B-B14F-4D97-AF65-F5344CB8AC3E}">
        <p14:creationId xmlns:p14="http://schemas.microsoft.com/office/powerpoint/2010/main" val="20881365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rather than acting as a normal miner and publishing blocks to the network immediately upon finding them, the attacker selectively publishes blocks, sometimes sacrificing his </a:t>
            </a:r>
            <a:r>
              <a:rPr lang="en-US" sz="1200" b="0" i="0" kern="1200" dirty="0" smtClean="0">
                <a:solidFill>
                  <a:schemeClr val="tx1"/>
                </a:solidFill>
                <a:effectLst/>
                <a:latin typeface="+mn-lt"/>
                <a:ea typeface="+mn-ea"/>
                <a:cs typeface="+mn-cs"/>
              </a:rPr>
              <a:t>own revenue but also often publishing many blocks all at once and thus forcing the rest of the network to discard blocks and lose revenue. </a:t>
            </a:r>
          </a:p>
          <a:p>
            <a:r>
              <a:rPr lang="en-US" sz="1200" b="0" i="0" kern="1200" dirty="0" smtClean="0">
                <a:solidFill>
                  <a:schemeClr val="tx1"/>
                </a:solidFill>
                <a:effectLst/>
                <a:latin typeface="+mn-lt"/>
                <a:ea typeface="+mn-ea"/>
                <a:cs typeface="+mn-cs"/>
              </a:rPr>
              <a:t>2.</a:t>
            </a:r>
            <a:r>
              <a:rPr lang="zh-TW" altLang="en-US" sz="1200" b="0" i="0" kern="1200" dirty="0" smtClean="0">
                <a:solidFill>
                  <a:schemeClr val="tx1"/>
                </a:solidFill>
                <a:effectLst/>
                <a:latin typeface="+mn-lt"/>
                <a:ea typeface="+mn-ea"/>
                <a:cs typeface="+mn-cs"/>
              </a:rPr>
              <a:t>發動具有採礦能力的對手的自私採礦攻擊</a:t>
            </a:r>
            <a:endParaRPr lang="en-US" altLang="zh-TW"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3.</a:t>
            </a:r>
            <a:r>
              <a:rPr lang="zh-TW" altLang="en-US" sz="1200" b="0" i="0" kern="1200" dirty="0" smtClean="0">
                <a:solidFill>
                  <a:schemeClr val="tx1"/>
                </a:solidFill>
                <a:effectLst/>
                <a:latin typeface="+mn-lt"/>
                <a:ea typeface="+mn-ea"/>
                <a:cs typeface="+mn-cs"/>
              </a:rPr>
              <a:t>使受害者黯然失色</a:t>
            </a:r>
            <a:endParaRPr lang="en-US" sz="1200" b="0" i="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61182031-BFAF-400D-BEF3-9F7210C0E661}" type="slidenum">
              <a:rPr lang="en-US" smtClean="0"/>
              <a:t>22</a:t>
            </a:fld>
            <a:endParaRPr lang="en-US"/>
          </a:p>
        </p:txBody>
      </p:sp>
    </p:spTree>
    <p:extLst>
      <p:ext uri="{BB962C8B-B14F-4D97-AF65-F5344CB8AC3E}">
        <p14:creationId xmlns:p14="http://schemas.microsoft.com/office/powerpoint/2010/main" val="37076205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smtClean="0"/>
              <a:t>attack2</a:t>
            </a:r>
            <a:r>
              <a:rPr lang="zh-TW" altLang="en-US" dirty="0" smtClean="0"/>
              <a:t> 不太能影響整個網路</a:t>
            </a:r>
            <a:endParaRPr lang="en-US" dirty="0"/>
          </a:p>
        </p:txBody>
      </p:sp>
      <p:sp>
        <p:nvSpPr>
          <p:cNvPr id="4" name="Slide Number Placeholder 3"/>
          <p:cNvSpPr>
            <a:spLocks noGrp="1"/>
          </p:cNvSpPr>
          <p:nvPr>
            <p:ph type="sldNum" sz="quarter" idx="10"/>
          </p:nvPr>
        </p:nvSpPr>
        <p:spPr/>
        <p:txBody>
          <a:bodyPr/>
          <a:lstStyle/>
          <a:p>
            <a:fld id="{61182031-BFAF-400D-BEF3-9F7210C0E661}" type="slidenum">
              <a:rPr lang="en-US" smtClean="0"/>
              <a:t>24</a:t>
            </a:fld>
            <a:endParaRPr lang="en-US"/>
          </a:p>
        </p:txBody>
      </p:sp>
    </p:spTree>
    <p:extLst>
      <p:ext uri="{BB962C8B-B14F-4D97-AF65-F5344CB8AC3E}">
        <p14:creationId xmlns:p14="http://schemas.microsoft.com/office/powerpoint/2010/main" val="33385069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200" b="0" i="0" u="none" strike="noStrike" kern="1200" baseline="0" dirty="0" smtClean="0">
                <a:solidFill>
                  <a:schemeClr val="tx1"/>
                </a:solidFill>
                <a:latin typeface="+mn-lt"/>
                <a:ea typeface="+mn-ea"/>
                <a:cs typeface="+mn-cs"/>
              </a:rPr>
              <a:t>短期對策可以提高比特幣網絡的彈性，而且只需要透過軟體更新</a:t>
            </a:r>
            <a:endParaRPr lang="en-US" altLang="zh-TW" sz="1200" b="0" i="0" u="none" strike="noStrike" kern="1200" baseline="0" dirty="0" smtClean="0">
              <a:solidFill>
                <a:schemeClr val="tx1"/>
              </a:solidFill>
              <a:latin typeface="+mn-lt"/>
              <a:ea typeface="+mn-ea"/>
              <a:cs typeface="+mn-cs"/>
            </a:endParaRPr>
          </a:p>
          <a:p>
            <a:endParaRPr lang="en-US" altLang="zh-TW" sz="1200" b="0" i="0" u="none" strike="noStrike" kern="1200" baseline="0" dirty="0" smtClean="0">
              <a:solidFill>
                <a:schemeClr val="tx1"/>
              </a:solidFill>
              <a:latin typeface="+mn-lt"/>
              <a:ea typeface="+mn-ea"/>
              <a:cs typeface="+mn-cs"/>
            </a:endParaRPr>
          </a:p>
          <a:p>
            <a:r>
              <a:rPr lang="zh-TW" altLang="en-US" sz="1200" b="0" i="0" u="none" strike="noStrike" kern="1200" baseline="0" dirty="0" smtClean="0">
                <a:solidFill>
                  <a:schemeClr val="tx1"/>
                </a:solidFill>
                <a:latin typeface="+mn-lt"/>
                <a:ea typeface="+mn-ea"/>
                <a:cs typeface="+mn-cs"/>
              </a:rPr>
              <a:t>可以對</a:t>
            </a:r>
            <a:r>
              <a:rPr lang="en-US" altLang="zh-TW" sz="1200" b="0" i="0" u="none" strike="noStrike" kern="1200" baseline="0" dirty="0" smtClean="0">
                <a:solidFill>
                  <a:schemeClr val="tx1"/>
                </a:solidFill>
                <a:latin typeface="+mn-lt"/>
                <a:ea typeface="+mn-ea"/>
                <a:cs typeface="+mn-cs"/>
              </a:rPr>
              <a:t>routing</a:t>
            </a:r>
            <a:r>
              <a:rPr lang="zh-TW" altLang="en-US" sz="1200" b="0" i="0" u="none" strike="noStrike" kern="1200" baseline="0" dirty="0" smtClean="0">
                <a:solidFill>
                  <a:schemeClr val="tx1"/>
                </a:solidFill>
                <a:latin typeface="+mn-lt"/>
                <a:ea typeface="+mn-ea"/>
                <a:cs typeface="+mn-cs"/>
              </a:rPr>
              <a:t> </a:t>
            </a:r>
            <a:r>
              <a:rPr lang="en-US" altLang="zh-TW" sz="1200" b="0" i="0" u="none" strike="noStrike" kern="1200" baseline="0" dirty="0" smtClean="0">
                <a:solidFill>
                  <a:schemeClr val="tx1"/>
                </a:solidFill>
                <a:latin typeface="+mn-lt"/>
                <a:ea typeface="+mn-ea"/>
                <a:cs typeface="+mn-cs"/>
              </a:rPr>
              <a:t>path</a:t>
            </a:r>
            <a:r>
              <a:rPr lang="zh-TW" altLang="en-US" sz="1200" b="0" i="0" u="none" strike="noStrike" kern="1200" baseline="0" dirty="0" smtClean="0">
                <a:solidFill>
                  <a:schemeClr val="tx1"/>
                </a:solidFill>
                <a:latin typeface="+mn-lt"/>
                <a:ea typeface="+mn-ea"/>
                <a:cs typeface="+mn-cs"/>
              </a:rPr>
              <a:t>上的</a:t>
            </a:r>
            <a:r>
              <a:rPr lang="en-US" altLang="zh-TW" sz="1200" b="0" i="0" u="none" strike="noStrike" kern="1200" baseline="0" dirty="0" smtClean="0">
                <a:solidFill>
                  <a:schemeClr val="tx1"/>
                </a:solidFill>
                <a:latin typeface="+mn-lt"/>
                <a:ea typeface="+mn-ea"/>
                <a:cs typeface="+mn-cs"/>
              </a:rPr>
              <a:t>nodes</a:t>
            </a:r>
            <a:r>
              <a:rPr lang="zh-TW" altLang="en-US" sz="1200" b="0" i="0" u="none" strike="noStrike" kern="1200" baseline="0" dirty="0" smtClean="0">
                <a:solidFill>
                  <a:schemeClr val="tx1"/>
                </a:solidFill>
                <a:latin typeface="+mn-lt"/>
                <a:ea typeface="+mn-ea"/>
                <a:cs typeface="+mn-cs"/>
              </a:rPr>
              <a:t>進行選擇</a:t>
            </a:r>
            <a:endParaRPr lang="en-US" altLang="zh-TW" sz="1200" b="0" i="0" u="none" strike="noStrike" kern="1200" baseline="0" dirty="0" smtClean="0">
              <a:solidFill>
                <a:schemeClr val="tx1"/>
              </a:solidFill>
              <a:latin typeface="+mn-lt"/>
              <a:ea typeface="+mn-ea"/>
              <a:cs typeface="+mn-cs"/>
            </a:endParaRPr>
          </a:p>
          <a:p>
            <a:pPr marL="0" indent="0">
              <a:buFont typeface="Arial" panose="020B0604020202020204" pitchFamily="34" charset="0"/>
              <a:buNone/>
            </a:pPr>
            <a:r>
              <a:rPr lang="zh-TW" altLang="en-US" sz="1200" b="0" i="0" u="none" strike="noStrike" kern="1200" baseline="0" dirty="0" smtClean="0">
                <a:solidFill>
                  <a:schemeClr val="tx1"/>
                </a:solidFill>
                <a:latin typeface="+mn-lt"/>
                <a:ea typeface="+mn-ea"/>
                <a:cs typeface="+mn-cs"/>
              </a:rPr>
              <a:t>降低讓一個</a:t>
            </a:r>
            <a:r>
              <a:rPr lang="en-US" altLang="zh-TW" sz="1200" b="0" i="0" u="none" strike="noStrike" kern="1200" baseline="0" dirty="0" smtClean="0">
                <a:solidFill>
                  <a:schemeClr val="tx1"/>
                </a:solidFill>
                <a:latin typeface="+mn-lt"/>
                <a:ea typeface="+mn-ea"/>
                <a:cs typeface="+mn-cs"/>
              </a:rPr>
              <a:t>ISP</a:t>
            </a:r>
            <a:r>
              <a:rPr lang="zh-TW" altLang="en-US" sz="1200" b="0" i="0" u="none" strike="noStrike" kern="1200" baseline="0" dirty="0" smtClean="0">
                <a:solidFill>
                  <a:schemeClr val="tx1"/>
                </a:solidFill>
                <a:latin typeface="+mn-lt"/>
                <a:ea typeface="+mn-ea"/>
                <a:cs typeface="+mn-cs"/>
              </a:rPr>
              <a:t>看到所有連接的風險</a:t>
            </a:r>
            <a:endParaRPr lang="en-US" altLang="zh-TW" sz="1200" b="0" i="0" u="none" strike="noStrike" kern="1200" baseline="0" dirty="0" smtClean="0">
              <a:solidFill>
                <a:schemeClr val="tx1"/>
              </a:solidFill>
              <a:latin typeface="+mn-lt"/>
              <a:ea typeface="+mn-ea"/>
              <a:cs typeface="+mn-cs"/>
            </a:endParaRPr>
          </a:p>
          <a:p>
            <a:pPr marL="0" indent="0">
              <a:buFont typeface="Arial" panose="020B0604020202020204" pitchFamily="34" charset="0"/>
              <a:buNone/>
            </a:pPr>
            <a:endParaRPr lang="en-US" altLang="zh-TW" sz="1200" b="0" i="0" u="none" strike="noStrike" kern="1200" baseline="0" dirty="0" smtClean="0">
              <a:solidFill>
                <a:schemeClr val="tx1"/>
              </a:solidFill>
              <a:latin typeface="+mn-lt"/>
              <a:ea typeface="+mn-ea"/>
              <a:cs typeface="+mn-cs"/>
            </a:endParaRPr>
          </a:p>
          <a:p>
            <a:r>
              <a:rPr lang="zh-TW" altLang="en-US" sz="1200" b="0" i="0" u="none" strike="noStrike" kern="1200" baseline="0" dirty="0" smtClean="0">
                <a:solidFill>
                  <a:schemeClr val="tx1"/>
                </a:solidFill>
                <a:latin typeface="+mn-lt"/>
                <a:ea typeface="+mn-ea"/>
                <a:cs typeface="+mn-cs"/>
              </a:rPr>
              <a:t>監視每個節點間的行為跟統計訊息的變化</a:t>
            </a:r>
            <a:endParaRPr lang="en-US" altLang="zh-TW" sz="1200" b="0" i="0" u="none" strike="noStrike" kern="1200" baseline="0" dirty="0" smtClean="0">
              <a:solidFill>
                <a:schemeClr val="tx1"/>
              </a:solidFill>
              <a:latin typeface="+mn-lt"/>
              <a:ea typeface="+mn-ea"/>
              <a:cs typeface="+mn-cs"/>
            </a:endParaRPr>
          </a:p>
          <a:p>
            <a:r>
              <a:rPr lang="zh-TW" altLang="en-US" sz="1200" b="0" i="0" u="none" strike="noStrike" kern="1200" baseline="0" dirty="0" smtClean="0">
                <a:solidFill>
                  <a:schemeClr val="tx1"/>
                </a:solidFill>
                <a:latin typeface="+mn-lt"/>
                <a:ea typeface="+mn-ea"/>
                <a:cs typeface="+mn-cs"/>
              </a:rPr>
              <a:t>不正常的變化表示有可能是被攻擊</a:t>
            </a:r>
            <a:endParaRPr lang="zh-TW" altLang="en-US" dirty="0"/>
          </a:p>
        </p:txBody>
      </p:sp>
      <p:sp>
        <p:nvSpPr>
          <p:cNvPr id="4" name="投影片編號版面配置區 3"/>
          <p:cNvSpPr>
            <a:spLocks noGrp="1"/>
          </p:cNvSpPr>
          <p:nvPr>
            <p:ph type="sldNum" sz="quarter" idx="10"/>
          </p:nvPr>
        </p:nvSpPr>
        <p:spPr/>
        <p:txBody>
          <a:bodyPr/>
          <a:lstStyle/>
          <a:p>
            <a:fld id="{61182031-BFAF-400D-BEF3-9F7210C0E661}" type="slidenum">
              <a:rPr lang="en-US" smtClean="0"/>
              <a:t>25</a:t>
            </a:fld>
            <a:endParaRPr lang="en-US"/>
          </a:p>
        </p:txBody>
      </p:sp>
    </p:spTree>
    <p:extLst>
      <p:ext uri="{BB962C8B-B14F-4D97-AF65-F5344CB8AC3E}">
        <p14:creationId xmlns:p14="http://schemas.microsoft.com/office/powerpoint/2010/main" val="33738693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TW" altLang="en-US" sz="1200" b="0" i="0" u="none" strike="noStrike" kern="1200" baseline="0" dirty="0" smtClean="0">
                <a:solidFill>
                  <a:schemeClr val="tx1"/>
                </a:solidFill>
                <a:latin typeface="+mn-lt"/>
                <a:ea typeface="+mn-ea"/>
                <a:cs typeface="+mn-cs"/>
              </a:rPr>
              <a:t>在一個或多個網絡運營商的控制下代表單個管理實體或域的互聯網協議</a:t>
            </a:r>
            <a:endParaRPr lang="en-US" altLang="zh-TW" sz="1200" b="0" i="0" u="none" strike="noStrike" kern="1200" baseline="0" dirty="0" smtClean="0">
              <a:solidFill>
                <a:schemeClr val="tx1"/>
              </a:solidFill>
              <a:latin typeface="+mn-lt"/>
              <a:ea typeface="+mn-ea"/>
              <a:cs typeface="+mn-cs"/>
            </a:endParaRPr>
          </a:p>
          <a:p>
            <a:r>
              <a:rPr lang="zh-TW" altLang="en-US" dirty="0" smtClean="0"/>
              <a:t>圖中的藍線和黃線，藍線是用於</a:t>
            </a:r>
            <a:r>
              <a:rPr lang="en-US" altLang="zh-TW" dirty="0" smtClean="0"/>
              <a:t>AS</a:t>
            </a:r>
            <a:r>
              <a:rPr lang="zh-TW" altLang="en-US" dirty="0" smtClean="0"/>
              <a:t>之間通信的通信通道，黃線是用於</a:t>
            </a:r>
            <a:r>
              <a:rPr lang="en-US" altLang="zh-TW" dirty="0" smtClean="0"/>
              <a:t>AS</a:t>
            </a:r>
            <a:r>
              <a:rPr lang="zh-TW" altLang="en-US" dirty="0" smtClean="0"/>
              <a:t>內通信的通信通道。簡而言之，您可以將黃線視為城市公交車和藍線作為城際公交車。這是在</a:t>
            </a:r>
            <a:r>
              <a:rPr lang="en-US" altLang="zh-TW" dirty="0" smtClean="0"/>
              <a:t>AS</a:t>
            </a:r>
            <a:r>
              <a:rPr lang="zh-TW" altLang="en-US" dirty="0" smtClean="0"/>
              <a:t>內通信時使用的協議</a:t>
            </a:r>
            <a:endParaRPr lang="en-US" altLang="zh-TW" dirty="0" smtClean="0"/>
          </a:p>
          <a:p>
            <a:r>
              <a:rPr lang="zh-TW" altLang="en-US" dirty="0" smtClean="0"/>
              <a:t>每個</a:t>
            </a:r>
            <a:r>
              <a:rPr lang="en-US" altLang="zh-TW" dirty="0" smtClean="0"/>
              <a:t>AS(</a:t>
            </a:r>
            <a:r>
              <a:rPr lang="zh-TW" altLang="en-US" dirty="0" smtClean="0"/>
              <a:t>自治區</a:t>
            </a:r>
            <a:r>
              <a:rPr lang="en-US" altLang="zh-TW" dirty="0" smtClean="0"/>
              <a:t>)</a:t>
            </a:r>
            <a:r>
              <a:rPr lang="zh-TW" altLang="en-US" dirty="0" smtClean="0"/>
              <a:t>由不同組織所管理</a:t>
            </a:r>
            <a:endParaRPr lang="en-US" dirty="0"/>
          </a:p>
        </p:txBody>
      </p:sp>
      <p:sp>
        <p:nvSpPr>
          <p:cNvPr id="4" name="Slide Number Placeholder 3"/>
          <p:cNvSpPr>
            <a:spLocks noGrp="1"/>
          </p:cNvSpPr>
          <p:nvPr>
            <p:ph type="sldNum" sz="quarter" idx="10"/>
          </p:nvPr>
        </p:nvSpPr>
        <p:spPr/>
        <p:txBody>
          <a:bodyPr/>
          <a:lstStyle/>
          <a:p>
            <a:fld id="{61182031-BFAF-400D-BEF3-9F7210C0E661}" type="slidenum">
              <a:rPr lang="en-US" smtClean="0"/>
              <a:t>4</a:t>
            </a:fld>
            <a:endParaRPr lang="en-US"/>
          </a:p>
        </p:txBody>
      </p:sp>
    </p:spTree>
    <p:extLst>
      <p:ext uri="{BB962C8B-B14F-4D97-AF65-F5344CB8AC3E}">
        <p14:creationId xmlns:p14="http://schemas.microsoft.com/office/powerpoint/2010/main" val="13866606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TW" altLang="en-US" sz="1200" b="0" i="0" kern="1200" dirty="0" smtClean="0">
                <a:solidFill>
                  <a:schemeClr val="tx1"/>
                </a:solidFill>
                <a:effectLst/>
                <a:latin typeface="+mn-lt"/>
                <a:ea typeface="+mn-ea"/>
                <a:cs typeface="+mn-cs"/>
              </a:rPr>
              <a:t>透過</a:t>
            </a:r>
            <a:r>
              <a:rPr lang="en-US" altLang="zh-TW" sz="1200" b="0" i="0" kern="1200" dirty="0" smtClean="0">
                <a:solidFill>
                  <a:schemeClr val="tx1"/>
                </a:solidFill>
                <a:effectLst/>
                <a:latin typeface="+mn-lt"/>
                <a:ea typeface="+mn-ea"/>
                <a:cs typeface="+mn-cs"/>
              </a:rPr>
              <a:t>heartbeat</a:t>
            </a:r>
            <a:r>
              <a:rPr lang="zh-TW" altLang="en-US" sz="1200" b="0" i="0" kern="1200" dirty="0" smtClean="0">
                <a:solidFill>
                  <a:schemeClr val="tx1"/>
                </a:solidFill>
                <a:effectLst/>
                <a:latin typeface="+mn-lt"/>
                <a:ea typeface="+mn-ea"/>
                <a:cs typeface="+mn-cs"/>
              </a:rPr>
              <a:t>訊息，確認每個節點的狀態。</a:t>
            </a:r>
            <a:r>
              <a:rPr lang="en-US" sz="1200" b="0" i="0" kern="1200" dirty="0" smtClean="0">
                <a:solidFill>
                  <a:schemeClr val="tx1"/>
                </a:solidFill>
                <a:effectLst/>
                <a:latin typeface="+mn-lt"/>
                <a:ea typeface="+mn-ea"/>
                <a:cs typeface="+mn-cs"/>
              </a:rPr>
              <a:t>Each </a:t>
            </a:r>
            <a:r>
              <a:rPr lang="en-US" sz="1200" b="0" i="0" kern="1200" dirty="0">
                <a:solidFill>
                  <a:schemeClr val="tx1"/>
                </a:solidFill>
                <a:effectLst/>
                <a:latin typeface="+mn-lt"/>
                <a:ea typeface="+mn-ea"/>
                <a:cs typeface="+mn-cs"/>
              </a:rPr>
              <a:t>proxy sends a heartbeat message once per second to one of its peers, which then responds with information about its local state</a:t>
            </a:r>
            <a:r>
              <a:rPr lang="en-US" sz="1200" b="0" i="0" kern="1200" dirty="0" smtClean="0">
                <a:solidFill>
                  <a:schemeClr val="tx1"/>
                </a:solidFill>
                <a:effectLst/>
                <a:latin typeface="+mn-lt"/>
                <a:ea typeface="+mn-ea"/>
                <a:cs typeface="+mn-cs"/>
              </a:rPr>
              <a:t>.</a:t>
            </a:r>
          </a:p>
          <a:p>
            <a:r>
              <a:rPr lang="zh-TW" altLang="en-US" sz="1200" b="0" i="0" u="none" strike="noStrike" kern="1200" baseline="0" dirty="0" smtClean="0">
                <a:solidFill>
                  <a:schemeClr val="tx1"/>
                </a:solidFill>
                <a:latin typeface="+mn-lt"/>
                <a:ea typeface="+mn-ea"/>
                <a:cs typeface="+mn-cs"/>
              </a:rPr>
              <a:t>長期的對策，就可能會需要更改基礎設施或協議</a:t>
            </a:r>
            <a:endParaRPr lang="en-US" altLang="zh-TW" sz="1200" b="0" i="0" u="none" strike="noStrike" kern="1200" baseline="0" dirty="0" smtClean="0">
              <a:solidFill>
                <a:schemeClr val="tx1"/>
              </a:solidFill>
              <a:latin typeface="+mn-lt"/>
              <a:ea typeface="+mn-ea"/>
              <a:cs typeface="+mn-cs"/>
            </a:endParaRPr>
          </a:p>
          <a:p>
            <a:endParaRPr lang="en-US" altLang="zh-TW" sz="1200" b="0" i="0" u="none" strike="noStrike" kern="1200" baseline="0" dirty="0" smtClean="0">
              <a:solidFill>
                <a:schemeClr val="tx1"/>
              </a:solidFill>
              <a:latin typeface="+mn-lt"/>
              <a:ea typeface="+mn-ea"/>
              <a:cs typeface="+mn-cs"/>
            </a:endParaRPr>
          </a:p>
          <a:p>
            <a:r>
              <a:rPr lang="zh-TW" altLang="en-US" sz="1200" b="0" i="0" u="none" strike="noStrike" kern="1200" baseline="0" dirty="0" smtClean="0">
                <a:solidFill>
                  <a:schemeClr val="tx1"/>
                </a:solidFill>
                <a:latin typeface="+mn-lt"/>
                <a:ea typeface="+mn-ea"/>
                <a:cs typeface="+mn-cs"/>
              </a:rPr>
              <a:t>使用點到點的加密，可以防止</a:t>
            </a:r>
            <a:r>
              <a:rPr lang="en-US" altLang="zh-TW" sz="1200" b="0" i="0" u="none" strike="noStrike" kern="1200" baseline="0" dirty="0" smtClean="0">
                <a:solidFill>
                  <a:schemeClr val="tx1"/>
                </a:solidFill>
                <a:latin typeface="+mn-lt"/>
                <a:ea typeface="+mn-ea"/>
                <a:cs typeface="+mn-cs"/>
              </a:rPr>
              <a:t>delay</a:t>
            </a:r>
            <a:r>
              <a:rPr lang="zh-TW" altLang="en-US" sz="1200" b="0" i="0" u="none" strike="noStrike" kern="1200" baseline="0" dirty="0" smtClean="0">
                <a:solidFill>
                  <a:schemeClr val="tx1"/>
                </a:solidFill>
                <a:latin typeface="+mn-lt"/>
                <a:ea typeface="+mn-ea"/>
                <a:cs typeface="+mn-cs"/>
              </a:rPr>
              <a:t> </a:t>
            </a:r>
            <a:r>
              <a:rPr lang="en-US" altLang="zh-TW" sz="1200" b="0" i="0" u="none" strike="noStrike" kern="1200" baseline="0" dirty="0" smtClean="0">
                <a:solidFill>
                  <a:schemeClr val="tx1"/>
                </a:solidFill>
                <a:latin typeface="+mn-lt"/>
                <a:ea typeface="+mn-ea"/>
                <a:cs typeface="+mn-cs"/>
              </a:rPr>
              <a:t>attack</a:t>
            </a:r>
          </a:p>
          <a:p>
            <a:r>
              <a:rPr lang="en-US" altLang="zh-TW" sz="1200" b="0" i="0" u="none" strike="noStrike" kern="1200" baseline="0" dirty="0" smtClean="0">
                <a:solidFill>
                  <a:schemeClr val="tx1"/>
                </a:solidFill>
                <a:latin typeface="+mn-lt"/>
                <a:ea typeface="+mn-ea"/>
                <a:cs typeface="+mn-cs"/>
              </a:rPr>
              <a:t>prevent delay attacks (not partition attacks)</a:t>
            </a:r>
          </a:p>
          <a:p>
            <a:r>
              <a:rPr lang="zh-TW" altLang="en-US" sz="1200" b="0" i="0" u="none" strike="noStrike" kern="1200" baseline="0" dirty="0" smtClean="0">
                <a:solidFill>
                  <a:schemeClr val="tx1"/>
                </a:solidFill>
                <a:latin typeface="+mn-lt"/>
                <a:ea typeface="+mn-ea"/>
                <a:cs typeface="+mn-cs"/>
              </a:rPr>
              <a:t>改為使用較為安全的</a:t>
            </a:r>
            <a:r>
              <a:rPr lang="en-US" altLang="zh-TW" sz="1200" b="0" i="0" u="none" strike="noStrike" kern="1200" baseline="0" dirty="0" smtClean="0">
                <a:solidFill>
                  <a:schemeClr val="tx1"/>
                </a:solidFill>
                <a:latin typeface="+mn-lt"/>
                <a:ea typeface="+mn-ea"/>
                <a:cs typeface="+mn-cs"/>
              </a:rPr>
              <a:t>protocol</a:t>
            </a:r>
            <a:r>
              <a:rPr lang="zh-TW" altLang="en-US" sz="1200" b="0" i="0" u="none" strike="noStrike" kern="1200" baseline="0" dirty="0" smtClean="0">
                <a:solidFill>
                  <a:schemeClr val="tx1"/>
                </a:solidFill>
                <a:latin typeface="+mn-lt"/>
                <a:ea typeface="+mn-ea"/>
                <a:cs typeface="+mn-cs"/>
              </a:rPr>
              <a:t>，因為是通訊協議上的天生缺陷</a:t>
            </a:r>
            <a:r>
              <a:rPr lang="en-US" altLang="zh-TW" sz="1200" b="0" i="0" u="none" strike="noStrike" kern="1200" baseline="0" dirty="0" smtClean="0">
                <a:solidFill>
                  <a:schemeClr val="tx1"/>
                </a:solidFill>
                <a:latin typeface="+mn-lt"/>
                <a:ea typeface="+mn-ea"/>
                <a:cs typeface="+mn-cs"/>
              </a:rPr>
              <a:t>EX:</a:t>
            </a:r>
            <a:r>
              <a:rPr lang="zh-TW" altLang="en-US" sz="1200" b="0" i="0" u="none" strike="noStrike" kern="1200" baseline="0" dirty="0" smtClean="0">
                <a:solidFill>
                  <a:schemeClr val="tx1"/>
                </a:solidFill>
                <a:latin typeface="+mn-lt"/>
                <a:ea typeface="+mn-ea"/>
                <a:cs typeface="+mn-cs"/>
              </a:rPr>
              <a:t> </a:t>
            </a:r>
            <a:r>
              <a:rPr lang="en-US" altLang="zh-TW" sz="1200" b="0" i="0" u="none" strike="noStrike" kern="1200" baseline="0" dirty="0" smtClean="0">
                <a:solidFill>
                  <a:schemeClr val="tx1"/>
                </a:solidFill>
                <a:latin typeface="+mn-lt"/>
                <a:ea typeface="+mn-ea"/>
                <a:cs typeface="+mn-cs"/>
              </a:rPr>
              <a:t>secure-BGP(</a:t>
            </a:r>
            <a:r>
              <a:rPr lang="zh-TW" altLang="en-US" sz="1200" b="0" i="0" u="none" strike="noStrike" kern="1200" baseline="0" dirty="0" smtClean="0">
                <a:solidFill>
                  <a:schemeClr val="tx1"/>
                </a:solidFill>
                <a:latin typeface="+mn-lt"/>
                <a:ea typeface="+mn-ea"/>
                <a:cs typeface="+mn-cs"/>
              </a:rPr>
              <a:t>沒人使用</a:t>
            </a:r>
            <a:r>
              <a:rPr lang="en-US" altLang="zh-TW" sz="1200" b="0" i="0" u="none" strike="noStrike" kern="1200" baseline="0" dirty="0" smtClean="0">
                <a:solidFill>
                  <a:schemeClr val="tx1"/>
                </a:solidFill>
                <a:latin typeface="+mn-lt"/>
                <a:ea typeface="+mn-ea"/>
                <a:cs typeface="+mn-cs"/>
              </a:rPr>
              <a:t>)</a:t>
            </a:r>
          </a:p>
          <a:p>
            <a:r>
              <a:rPr lang="zh-TW" altLang="en-US" sz="1200" b="0" i="0" u="none" strike="noStrike" kern="1200" baseline="0" dirty="0" smtClean="0">
                <a:solidFill>
                  <a:schemeClr val="tx1"/>
                </a:solidFill>
                <a:latin typeface="+mn-lt"/>
                <a:ea typeface="+mn-ea"/>
                <a:cs typeface="+mn-cs"/>
              </a:rPr>
              <a:t>可以防止</a:t>
            </a:r>
            <a:r>
              <a:rPr lang="en-US" altLang="zh-TW" sz="1200" b="0" i="0" u="none" strike="noStrike" kern="1200" baseline="0" dirty="0" smtClean="0">
                <a:solidFill>
                  <a:schemeClr val="tx1"/>
                </a:solidFill>
                <a:latin typeface="+mn-lt"/>
                <a:ea typeface="+mn-ea"/>
                <a:cs typeface="+mn-cs"/>
              </a:rPr>
              <a:t>partition</a:t>
            </a:r>
            <a:r>
              <a:rPr lang="zh-TW" altLang="en-US" sz="1200" b="0" i="0" u="none" strike="noStrike" kern="1200" baseline="0" dirty="0" smtClean="0">
                <a:solidFill>
                  <a:schemeClr val="tx1"/>
                </a:solidFill>
                <a:latin typeface="+mn-lt"/>
                <a:ea typeface="+mn-ea"/>
                <a:cs typeface="+mn-cs"/>
              </a:rPr>
              <a:t> </a:t>
            </a:r>
            <a:r>
              <a:rPr lang="en-US" altLang="zh-TW" sz="1200" b="0" i="0" u="none" strike="noStrike" kern="1200" baseline="0" dirty="0" smtClean="0">
                <a:solidFill>
                  <a:schemeClr val="tx1"/>
                </a:solidFill>
                <a:latin typeface="+mn-lt"/>
                <a:ea typeface="+mn-ea"/>
                <a:cs typeface="+mn-cs"/>
              </a:rPr>
              <a:t>attack</a:t>
            </a:r>
            <a:endParaRPr lang="en-US" sz="1200" b="0" i="0" u="none" strike="noStrike" kern="1200" baseline="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61182031-BFAF-400D-BEF3-9F7210C0E661}" type="slidenum">
              <a:rPr lang="en-US" smtClean="0"/>
              <a:t>26</a:t>
            </a:fld>
            <a:endParaRPr lang="en-US"/>
          </a:p>
        </p:txBody>
      </p:sp>
    </p:spTree>
    <p:extLst>
      <p:ext uri="{BB962C8B-B14F-4D97-AF65-F5344CB8AC3E}">
        <p14:creationId xmlns:p14="http://schemas.microsoft.com/office/powerpoint/2010/main" val="27429656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TW" altLang="en-US" sz="1200" b="0" i="0" u="none" strike="noStrike" kern="1200" baseline="0" dirty="0" smtClean="0">
                <a:solidFill>
                  <a:schemeClr val="tx1"/>
                </a:solidFill>
                <a:latin typeface="+mn-lt"/>
                <a:ea typeface="+mn-ea"/>
                <a:cs typeface="+mn-cs"/>
              </a:rPr>
              <a:t>規定了</a:t>
            </a:r>
            <a:r>
              <a:rPr lang="en-US" altLang="zh-TW" sz="1200" b="0" i="0" u="none" strike="noStrike" kern="1200" baseline="0" dirty="0" smtClean="0">
                <a:solidFill>
                  <a:schemeClr val="tx1"/>
                </a:solidFill>
                <a:latin typeface="+mn-lt"/>
                <a:ea typeface="+mn-ea"/>
                <a:cs typeface="+mn-cs"/>
              </a:rPr>
              <a:t>IP</a:t>
            </a:r>
            <a:r>
              <a:rPr lang="zh-TW" altLang="en-US" sz="1200" b="0" i="0" u="none" strike="noStrike" kern="1200" baseline="0" dirty="0" smtClean="0">
                <a:solidFill>
                  <a:schemeClr val="tx1"/>
                </a:solidFill>
                <a:latin typeface="+mn-lt"/>
                <a:ea typeface="+mn-ea"/>
                <a:cs typeface="+mn-cs"/>
              </a:rPr>
              <a:t>數據包在</a:t>
            </a:r>
            <a:r>
              <a:rPr lang="en-US" altLang="zh-TW" sz="1200" b="0" i="0" u="none" strike="noStrike" kern="1200" baseline="0" dirty="0" smtClean="0">
                <a:solidFill>
                  <a:schemeClr val="tx1"/>
                </a:solidFill>
                <a:latin typeface="+mn-lt"/>
                <a:ea typeface="+mn-ea"/>
                <a:cs typeface="+mn-cs"/>
              </a:rPr>
              <a:t>Internet</a:t>
            </a:r>
            <a:r>
              <a:rPr lang="zh-TW" altLang="en-US" sz="1200" b="0" i="0" u="none" strike="noStrike" kern="1200" baseline="0" dirty="0" smtClean="0">
                <a:solidFill>
                  <a:schemeClr val="tx1"/>
                </a:solidFill>
                <a:latin typeface="+mn-lt"/>
                <a:ea typeface="+mn-ea"/>
                <a:cs typeface="+mn-cs"/>
              </a:rPr>
              <a:t>上的轉發方式。 與不同</a:t>
            </a:r>
            <a:r>
              <a:rPr lang="en-US" altLang="zh-TW" sz="1200" b="0" i="0" u="none" strike="noStrike" kern="1200" baseline="0" dirty="0" smtClean="0">
                <a:solidFill>
                  <a:schemeClr val="tx1"/>
                </a:solidFill>
                <a:latin typeface="+mn-lt"/>
                <a:ea typeface="+mn-ea"/>
                <a:cs typeface="+mn-cs"/>
              </a:rPr>
              <a:t>IP</a:t>
            </a:r>
            <a:r>
              <a:rPr lang="zh-TW" altLang="en-US" sz="1200" b="0" i="0" u="none" strike="noStrike" kern="1200" baseline="0" dirty="0" smtClean="0">
                <a:solidFill>
                  <a:schemeClr val="tx1"/>
                </a:solidFill>
                <a:latin typeface="+mn-lt"/>
                <a:ea typeface="+mn-ea"/>
                <a:cs typeface="+mn-cs"/>
              </a:rPr>
              <a:t>前綴相關的路由在相鄰網絡或自治系統（</a:t>
            </a:r>
            <a:r>
              <a:rPr lang="en-US" altLang="zh-TW" sz="1200" b="0" i="0" u="none" strike="noStrike" kern="1200" baseline="0" dirty="0" smtClean="0">
                <a:solidFill>
                  <a:schemeClr val="tx1"/>
                </a:solidFill>
                <a:latin typeface="+mn-lt"/>
                <a:ea typeface="+mn-ea"/>
                <a:cs typeface="+mn-cs"/>
              </a:rPr>
              <a:t>AS</a:t>
            </a:r>
            <a:r>
              <a:rPr lang="zh-TW" altLang="en-US" sz="1200" b="0" i="0" u="none" strike="noStrike" kern="1200" baseline="0" dirty="0" smtClean="0">
                <a:solidFill>
                  <a:schemeClr val="tx1"/>
                </a:solidFill>
                <a:latin typeface="+mn-lt"/>
                <a:ea typeface="+mn-ea"/>
                <a:cs typeface="+mn-cs"/>
              </a:rPr>
              <a:t>）之間交換。 對於任何給定的</a:t>
            </a:r>
            <a:r>
              <a:rPr lang="en-US" altLang="zh-TW" sz="1200" b="0" i="0" u="none" strike="noStrike" kern="1200" baseline="0" dirty="0" smtClean="0">
                <a:solidFill>
                  <a:schemeClr val="tx1"/>
                </a:solidFill>
                <a:latin typeface="+mn-lt"/>
                <a:ea typeface="+mn-ea"/>
                <a:cs typeface="+mn-cs"/>
              </a:rPr>
              <a:t>IP</a:t>
            </a:r>
            <a:r>
              <a:rPr lang="zh-TW" altLang="en-US" sz="1200" b="0" i="0" u="none" strike="noStrike" kern="1200" baseline="0" dirty="0" smtClean="0">
                <a:solidFill>
                  <a:schemeClr val="tx1"/>
                </a:solidFill>
                <a:latin typeface="+mn-lt"/>
                <a:ea typeface="+mn-ea"/>
                <a:cs typeface="+mn-cs"/>
              </a:rPr>
              <a:t>前綴，一個</a:t>
            </a:r>
            <a:r>
              <a:rPr lang="en-US" altLang="zh-TW" sz="1200" b="0" i="0" u="none" strike="noStrike" kern="1200" baseline="0" dirty="0" smtClean="0">
                <a:solidFill>
                  <a:schemeClr val="tx1"/>
                </a:solidFill>
                <a:latin typeface="+mn-lt"/>
                <a:ea typeface="+mn-ea"/>
                <a:cs typeface="+mn-cs"/>
              </a:rPr>
              <a:t>AS</a:t>
            </a:r>
            <a:r>
              <a:rPr lang="zh-TW" altLang="en-US" sz="1200" b="0" i="0" u="none" strike="noStrike" kern="1200" baseline="0" dirty="0" smtClean="0">
                <a:solidFill>
                  <a:schemeClr val="tx1"/>
                </a:solidFill>
                <a:latin typeface="+mn-lt"/>
                <a:ea typeface="+mn-ea"/>
                <a:cs typeface="+mn-cs"/>
              </a:rPr>
              <a:t>（起源）負責原始路由通告，然後以</a:t>
            </a:r>
            <a:r>
              <a:rPr lang="en-US" altLang="zh-TW" sz="1200" b="0" i="0" u="none" strike="noStrike" kern="1200" baseline="0" dirty="0" smtClean="0">
                <a:solidFill>
                  <a:schemeClr val="tx1"/>
                </a:solidFill>
                <a:latin typeface="+mn-lt"/>
                <a:ea typeface="+mn-ea"/>
                <a:cs typeface="+mn-cs"/>
              </a:rPr>
              <a:t>AS-AS</a:t>
            </a:r>
            <a:r>
              <a:rPr lang="zh-TW" altLang="en-US" sz="1200" b="0" i="0" u="none" strike="noStrike" kern="1200" baseline="0" dirty="0" smtClean="0">
                <a:solidFill>
                  <a:schemeClr val="tx1"/>
                </a:solidFill>
                <a:latin typeface="+mn-lt"/>
                <a:ea typeface="+mn-ea"/>
                <a:cs typeface="+mn-cs"/>
              </a:rPr>
              <a:t>方式傳播，直到所有</a:t>
            </a:r>
            <a:r>
              <a:rPr lang="en-US" altLang="zh-TW" sz="1200" b="0" i="0" u="none" strike="noStrike" kern="1200" baseline="0" dirty="0" smtClean="0">
                <a:solidFill>
                  <a:schemeClr val="tx1"/>
                </a:solidFill>
                <a:latin typeface="+mn-lt"/>
                <a:ea typeface="+mn-ea"/>
                <a:cs typeface="+mn-cs"/>
              </a:rPr>
              <a:t>AS</a:t>
            </a:r>
            <a:r>
              <a:rPr lang="zh-TW" altLang="en-US" sz="1200" b="0" i="0" u="none" strike="noStrike" kern="1200" baseline="0" dirty="0" smtClean="0">
                <a:solidFill>
                  <a:schemeClr val="tx1"/>
                </a:solidFill>
                <a:latin typeface="+mn-lt"/>
                <a:ea typeface="+mn-ea"/>
                <a:cs typeface="+mn-cs"/>
              </a:rPr>
              <a:t>了解它</a:t>
            </a:r>
            <a:endParaRPr lang="en-US" altLang="zh-TW" sz="1200" b="0" i="0" u="none" strike="noStrike" kern="1200" baseline="0" dirty="0" smtClean="0">
              <a:solidFill>
                <a:schemeClr val="tx1"/>
              </a:solidFill>
              <a:latin typeface="+mn-lt"/>
              <a:ea typeface="+mn-ea"/>
              <a:cs typeface="+mn-cs"/>
            </a:endParaRPr>
          </a:p>
          <a:p>
            <a:r>
              <a:rPr lang="en-US" altLang="zh-TW" dirty="0" smtClean="0"/>
              <a:t>BGP</a:t>
            </a:r>
            <a:r>
              <a:rPr lang="zh-TW" altLang="en-US" dirty="0" smtClean="0"/>
              <a:t>是一種</a:t>
            </a:r>
            <a:r>
              <a:rPr lang="en-US" altLang="zh-TW" dirty="0" smtClean="0"/>
              <a:t>distance</a:t>
            </a:r>
            <a:r>
              <a:rPr lang="zh-TW" altLang="en-US" dirty="0" smtClean="0"/>
              <a:t> </a:t>
            </a:r>
            <a:r>
              <a:rPr lang="en-US" altLang="zh-TW" dirty="0" smtClean="0"/>
              <a:t>vector</a:t>
            </a:r>
            <a:r>
              <a:rPr lang="zh-TW" altLang="en-US" dirty="0" smtClean="0"/>
              <a:t>路由算法，它將最小距離成本信息存儲在稱為距離表的數據結構中</a:t>
            </a:r>
            <a:endParaRPr lang="en-US" dirty="0"/>
          </a:p>
        </p:txBody>
      </p:sp>
      <p:sp>
        <p:nvSpPr>
          <p:cNvPr id="4" name="Slide Number Placeholder 3"/>
          <p:cNvSpPr>
            <a:spLocks noGrp="1"/>
          </p:cNvSpPr>
          <p:nvPr>
            <p:ph type="sldNum" sz="quarter" idx="10"/>
          </p:nvPr>
        </p:nvSpPr>
        <p:spPr/>
        <p:txBody>
          <a:bodyPr/>
          <a:lstStyle/>
          <a:p>
            <a:fld id="{61182031-BFAF-400D-BEF3-9F7210C0E661}" type="slidenum">
              <a:rPr lang="en-US" smtClean="0"/>
              <a:t>5</a:t>
            </a:fld>
            <a:endParaRPr lang="en-US"/>
          </a:p>
        </p:txBody>
      </p:sp>
    </p:spTree>
    <p:extLst>
      <p:ext uri="{BB962C8B-B14F-4D97-AF65-F5344CB8AC3E}">
        <p14:creationId xmlns:p14="http://schemas.microsoft.com/office/powerpoint/2010/main" val="9519980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As Bitcoin connections are routed over the Internet— in clear text and without integrity checks—any third-party on the forwarding path can eavesdrop, drop, modify, inject,</a:t>
            </a:r>
          </a:p>
          <a:p>
            <a:r>
              <a:rPr lang="en-US" sz="1200" b="0" i="0" u="none" strike="noStrike" kern="1200" baseline="0" dirty="0">
                <a:solidFill>
                  <a:schemeClr val="tx1"/>
                </a:solidFill>
                <a:latin typeface="+mn-lt"/>
                <a:ea typeface="+mn-ea"/>
                <a:cs typeface="+mn-cs"/>
              </a:rPr>
              <a:t>or delay Bitcoin messages such as blocks or transactions. Detecting such attackers is challenging as it requires inferring the exact forwarding paths taken by the Bitcoin traffic</a:t>
            </a:r>
          </a:p>
          <a:p>
            <a:r>
              <a:rPr lang="en-US" sz="1200" b="0" i="0" u="none" strike="noStrike" kern="1200" baseline="0" dirty="0">
                <a:solidFill>
                  <a:schemeClr val="tx1"/>
                </a:solidFill>
                <a:latin typeface="+mn-lt"/>
                <a:ea typeface="+mn-ea"/>
                <a:cs typeface="+mn-cs"/>
              </a:rPr>
              <a:t>using measurements.</a:t>
            </a:r>
          </a:p>
          <a:p>
            <a:r>
              <a:rPr lang="en-US" sz="1200" b="0" i="0" u="none" strike="noStrike" kern="1200" baseline="0" dirty="0">
                <a:solidFill>
                  <a:schemeClr val="tx1"/>
                </a:solidFill>
                <a:latin typeface="+mn-lt"/>
                <a:ea typeface="+mn-ea"/>
                <a:cs typeface="+mn-cs"/>
              </a:rPr>
              <a:t>Both node-level attacks along with more challenging, but also more disruptive, network-wide attacks are considered.</a:t>
            </a:r>
          </a:p>
          <a:p>
            <a:r>
              <a:rPr lang="en-US" sz="1200" b="0" i="0" u="none" strike="noStrike" kern="1200" baseline="0" dirty="0">
                <a:solidFill>
                  <a:schemeClr val="tx1"/>
                </a:solidFill>
                <a:latin typeface="+mn-lt"/>
                <a:ea typeface="+mn-ea"/>
                <a:cs typeface="+mn-cs"/>
              </a:rPr>
              <a:t>Impact: node waste, blocks discarded and filter transactions. Miners lose potential revenue.</a:t>
            </a:r>
          </a:p>
          <a:p>
            <a:endParaRPr lang="en-US" dirty="0"/>
          </a:p>
        </p:txBody>
      </p:sp>
      <p:sp>
        <p:nvSpPr>
          <p:cNvPr id="4" name="Slide Number Placeholder 3"/>
          <p:cNvSpPr>
            <a:spLocks noGrp="1"/>
          </p:cNvSpPr>
          <p:nvPr>
            <p:ph type="sldNum" sz="quarter" idx="10"/>
          </p:nvPr>
        </p:nvSpPr>
        <p:spPr/>
        <p:txBody>
          <a:bodyPr/>
          <a:lstStyle/>
          <a:p>
            <a:fld id="{61182031-BFAF-400D-BEF3-9F7210C0E661}" type="slidenum">
              <a:rPr lang="en-US" smtClean="0"/>
              <a:t>6</a:t>
            </a:fld>
            <a:endParaRPr lang="en-US"/>
          </a:p>
        </p:txBody>
      </p:sp>
    </p:spTree>
    <p:extLst>
      <p:ext uri="{BB962C8B-B14F-4D97-AF65-F5344CB8AC3E}">
        <p14:creationId xmlns:p14="http://schemas.microsoft.com/office/powerpoint/2010/main" val="29468310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Bitcoin is a worldwide cryptocurrency and digital payment system called the first decentralized digital currency, as the system works without a central repository or single administrator. Bitcoins are created as a reward for mining. They can be exchanged for other currencies, products, and services. Created as rewards for mining.</a:t>
            </a:r>
          </a:p>
        </p:txBody>
      </p:sp>
      <p:sp>
        <p:nvSpPr>
          <p:cNvPr id="4" name="Slide Number Placeholder 3"/>
          <p:cNvSpPr>
            <a:spLocks noGrp="1"/>
          </p:cNvSpPr>
          <p:nvPr>
            <p:ph type="sldNum" sz="quarter" idx="10"/>
          </p:nvPr>
        </p:nvSpPr>
        <p:spPr/>
        <p:txBody>
          <a:bodyPr/>
          <a:lstStyle/>
          <a:p>
            <a:fld id="{61182031-BFAF-400D-BEF3-9F7210C0E661}" type="slidenum">
              <a:rPr lang="en-US" smtClean="0"/>
              <a:t>7</a:t>
            </a:fld>
            <a:endParaRPr lang="en-US"/>
          </a:p>
        </p:txBody>
      </p:sp>
    </p:spTree>
    <p:extLst>
      <p:ext uri="{BB962C8B-B14F-4D97-AF65-F5344CB8AC3E}">
        <p14:creationId xmlns:p14="http://schemas.microsoft.com/office/powerpoint/2010/main" val="9172686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TW" altLang="en-US" dirty="0" smtClean="0"/>
              <a:t>可以從三個面向來述說</a:t>
            </a:r>
            <a:endParaRPr lang="en-US" dirty="0" smtClean="0"/>
          </a:p>
        </p:txBody>
      </p:sp>
      <p:sp>
        <p:nvSpPr>
          <p:cNvPr id="4" name="Slide Number Placeholder 3"/>
          <p:cNvSpPr>
            <a:spLocks noGrp="1"/>
          </p:cNvSpPr>
          <p:nvPr>
            <p:ph type="sldNum" sz="quarter" idx="10"/>
          </p:nvPr>
        </p:nvSpPr>
        <p:spPr/>
        <p:txBody>
          <a:bodyPr/>
          <a:lstStyle/>
          <a:p>
            <a:fld id="{61182031-BFAF-400D-BEF3-9F7210C0E661}" type="slidenum">
              <a:rPr lang="en-US" smtClean="0"/>
              <a:t>8</a:t>
            </a:fld>
            <a:endParaRPr lang="en-US"/>
          </a:p>
        </p:txBody>
      </p:sp>
    </p:spTree>
    <p:extLst>
      <p:ext uri="{BB962C8B-B14F-4D97-AF65-F5344CB8AC3E}">
        <p14:creationId xmlns:p14="http://schemas.microsoft.com/office/powerpoint/2010/main" val="9445104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TW" sz="1200" b="0" i="0" u="none" strike="noStrike" kern="1200" baseline="0" dirty="0" smtClean="0">
                <a:solidFill>
                  <a:schemeClr val="tx1"/>
                </a:solidFill>
                <a:latin typeface="+mn-lt"/>
                <a:ea typeface="+mn-ea"/>
                <a:cs typeface="+mn-cs"/>
              </a:rPr>
              <a:t>13 networks</a:t>
            </a:r>
            <a:r>
              <a:rPr lang="zh-TW" altLang="en-US" sz="1200" b="0" i="0" u="none" strike="noStrike" kern="1200" baseline="0" dirty="0" smtClean="0">
                <a:solidFill>
                  <a:schemeClr val="tx1"/>
                </a:solidFill>
                <a:latin typeface="+mn-lt"/>
                <a:ea typeface="+mn-ea"/>
                <a:cs typeface="+mn-cs"/>
              </a:rPr>
              <a:t>就擁有了約</a:t>
            </a:r>
            <a:r>
              <a:rPr lang="en-US" altLang="zh-TW" sz="1200" b="0" i="0" u="none" strike="noStrike" kern="1200" baseline="0" dirty="0" smtClean="0">
                <a:solidFill>
                  <a:schemeClr val="tx1"/>
                </a:solidFill>
                <a:latin typeface="+mn-lt"/>
                <a:ea typeface="+mn-ea"/>
                <a:cs typeface="+mn-cs"/>
              </a:rPr>
              <a:t>  30% </a:t>
            </a:r>
            <a:r>
              <a:rPr lang="zh-TW" altLang="en-US" sz="1200" b="0" i="0" u="none" strike="noStrike" kern="1200" baseline="0" dirty="0" smtClean="0">
                <a:solidFill>
                  <a:schemeClr val="tx1"/>
                </a:solidFill>
                <a:latin typeface="+mn-lt"/>
                <a:ea typeface="+mn-ea"/>
                <a:cs typeface="+mn-cs"/>
              </a:rPr>
              <a:t>的節點</a:t>
            </a:r>
            <a:endParaRPr lang="en-US" dirty="0" smtClean="0"/>
          </a:p>
        </p:txBody>
      </p:sp>
      <p:sp>
        <p:nvSpPr>
          <p:cNvPr id="4" name="Slide Number Placeholder 3"/>
          <p:cNvSpPr>
            <a:spLocks noGrp="1"/>
          </p:cNvSpPr>
          <p:nvPr>
            <p:ph type="sldNum" sz="quarter" idx="10"/>
          </p:nvPr>
        </p:nvSpPr>
        <p:spPr/>
        <p:txBody>
          <a:bodyPr/>
          <a:lstStyle/>
          <a:p>
            <a:fld id="{61182031-BFAF-400D-BEF3-9F7210C0E661}" type="slidenum">
              <a:rPr lang="en-US" smtClean="0"/>
              <a:t>9</a:t>
            </a:fld>
            <a:endParaRPr lang="en-US"/>
          </a:p>
        </p:txBody>
      </p:sp>
    </p:spTree>
    <p:extLst>
      <p:ext uri="{BB962C8B-B14F-4D97-AF65-F5344CB8AC3E}">
        <p14:creationId xmlns:p14="http://schemas.microsoft.com/office/powerpoint/2010/main" val="18600403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TW" altLang="en-US" sz="1200" b="0" i="0" u="none" strike="noStrike" kern="1200" baseline="0" dirty="0" smtClean="0">
                <a:solidFill>
                  <a:schemeClr val="tx1"/>
                </a:solidFill>
                <a:latin typeface="+mn-lt"/>
                <a:ea typeface="+mn-ea"/>
                <a:cs typeface="+mn-cs"/>
              </a:rPr>
              <a:t>有</a:t>
            </a:r>
            <a:r>
              <a:rPr lang="en-US" altLang="zh-TW" sz="1200" b="0" i="0" u="none" strike="noStrike" kern="1200" baseline="0" dirty="0" smtClean="0">
                <a:solidFill>
                  <a:schemeClr val="tx1"/>
                </a:solidFill>
                <a:latin typeface="+mn-lt"/>
                <a:ea typeface="+mn-ea"/>
                <a:cs typeface="+mn-cs"/>
              </a:rPr>
              <a:t>68% </a:t>
            </a:r>
            <a:r>
              <a:rPr lang="zh-TW" altLang="en-US" sz="1200" b="0" i="0" u="none" strike="noStrike" kern="1200" baseline="0" dirty="0" smtClean="0">
                <a:solidFill>
                  <a:schemeClr val="tx1"/>
                </a:solidFill>
                <a:latin typeface="+mn-lt"/>
                <a:ea typeface="+mn-ea"/>
                <a:cs typeface="+mn-cs"/>
              </a:rPr>
              <a:t>的算力僅在</a:t>
            </a:r>
            <a:r>
              <a:rPr lang="en-US" altLang="zh-TW" sz="1200" b="0" i="0" u="none" strike="noStrike" kern="1200" baseline="0" dirty="0" smtClean="0">
                <a:solidFill>
                  <a:schemeClr val="tx1"/>
                </a:solidFill>
                <a:latin typeface="+mn-lt"/>
                <a:ea typeface="+mn-ea"/>
                <a:cs typeface="+mn-cs"/>
              </a:rPr>
              <a:t>10 networks only</a:t>
            </a:r>
            <a:r>
              <a:rPr lang="zh-TW" altLang="en-US" sz="1200" b="0" i="0" u="none" strike="noStrike" kern="1200" baseline="0" dirty="0" smtClean="0">
                <a:solidFill>
                  <a:schemeClr val="tx1"/>
                </a:solidFill>
                <a:latin typeface="+mn-lt"/>
                <a:ea typeface="+mn-ea"/>
                <a:cs typeface="+mn-cs"/>
              </a:rPr>
              <a:t>中進行</a:t>
            </a:r>
            <a:endParaRPr lang="en-US" dirty="0" smtClean="0"/>
          </a:p>
        </p:txBody>
      </p:sp>
      <p:sp>
        <p:nvSpPr>
          <p:cNvPr id="4" name="Slide Number Placeholder 3"/>
          <p:cNvSpPr>
            <a:spLocks noGrp="1"/>
          </p:cNvSpPr>
          <p:nvPr>
            <p:ph type="sldNum" sz="quarter" idx="10"/>
          </p:nvPr>
        </p:nvSpPr>
        <p:spPr/>
        <p:txBody>
          <a:bodyPr/>
          <a:lstStyle/>
          <a:p>
            <a:fld id="{61182031-BFAF-400D-BEF3-9F7210C0E661}" type="slidenum">
              <a:rPr lang="en-US" smtClean="0"/>
              <a:t>10</a:t>
            </a:fld>
            <a:endParaRPr lang="en-US"/>
          </a:p>
        </p:txBody>
      </p:sp>
    </p:spTree>
    <p:extLst>
      <p:ext uri="{BB962C8B-B14F-4D97-AF65-F5344CB8AC3E}">
        <p14:creationId xmlns:p14="http://schemas.microsoft.com/office/powerpoint/2010/main" val="8375650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TW" altLang="en-US" sz="1200" b="0" i="0" u="none" strike="noStrike" kern="1200" baseline="0" dirty="0" smtClean="0">
                <a:solidFill>
                  <a:schemeClr val="tx1"/>
                </a:solidFill>
                <a:latin typeface="+mn-lt"/>
                <a:ea typeface="+mn-ea"/>
                <a:cs typeface="+mn-cs"/>
              </a:rPr>
              <a:t>三個轉接骨幹網絡就可以看到超過約</a:t>
            </a:r>
            <a:r>
              <a:rPr lang="en-US" altLang="zh-TW" sz="1200" b="0" i="0" u="none" strike="noStrike" kern="1200" baseline="0" dirty="0" smtClean="0">
                <a:solidFill>
                  <a:schemeClr val="tx1"/>
                </a:solidFill>
                <a:latin typeface="+mn-lt"/>
                <a:ea typeface="+mn-ea"/>
                <a:cs typeface="+mn-cs"/>
              </a:rPr>
              <a:t>60%</a:t>
            </a:r>
            <a:r>
              <a:rPr lang="zh-TW" altLang="en-US" sz="1200" b="0" i="0" u="none" strike="noStrike" kern="1200" baseline="0" dirty="0" smtClean="0">
                <a:solidFill>
                  <a:schemeClr val="tx1"/>
                </a:solidFill>
                <a:latin typeface="+mn-lt"/>
                <a:ea typeface="+mn-ea"/>
                <a:cs typeface="+mn-cs"/>
              </a:rPr>
              <a:t>的</a:t>
            </a:r>
            <a:r>
              <a:rPr lang="en-US" altLang="zh-TW" sz="1200" b="0" i="0" u="none" strike="noStrike" kern="1200" baseline="0" dirty="0" smtClean="0">
                <a:solidFill>
                  <a:schemeClr val="tx1"/>
                </a:solidFill>
                <a:latin typeface="+mn-lt"/>
                <a:ea typeface="+mn-ea"/>
                <a:cs typeface="+mn-cs"/>
              </a:rPr>
              <a:t>bitcoin</a:t>
            </a:r>
            <a:r>
              <a:rPr lang="zh-TW" altLang="en-US" sz="1200" b="0" i="0" u="none" strike="noStrike" kern="1200" baseline="0" dirty="0" smtClean="0">
                <a:solidFill>
                  <a:schemeClr val="tx1"/>
                </a:solidFill>
                <a:latin typeface="+mn-lt"/>
                <a:ea typeface="+mn-ea"/>
                <a:cs typeface="+mn-cs"/>
              </a:rPr>
              <a:t>連線</a:t>
            </a:r>
            <a:endParaRPr lang="en-US" dirty="0" smtClean="0"/>
          </a:p>
        </p:txBody>
      </p:sp>
      <p:sp>
        <p:nvSpPr>
          <p:cNvPr id="4" name="Slide Number Placeholder 3"/>
          <p:cNvSpPr>
            <a:spLocks noGrp="1"/>
          </p:cNvSpPr>
          <p:nvPr>
            <p:ph type="sldNum" sz="quarter" idx="10"/>
          </p:nvPr>
        </p:nvSpPr>
        <p:spPr/>
        <p:txBody>
          <a:bodyPr/>
          <a:lstStyle/>
          <a:p>
            <a:fld id="{61182031-BFAF-400D-BEF3-9F7210C0E661}" type="slidenum">
              <a:rPr lang="en-US" smtClean="0"/>
              <a:t>11</a:t>
            </a:fld>
            <a:endParaRPr lang="en-US"/>
          </a:p>
        </p:txBody>
      </p:sp>
    </p:spTree>
    <p:extLst>
      <p:ext uri="{BB962C8B-B14F-4D97-AF65-F5344CB8AC3E}">
        <p14:creationId xmlns:p14="http://schemas.microsoft.com/office/powerpoint/2010/main" val="3499710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microsoft.com/office/2007/relationships/hdphoto" Target="../media/hdphoto1.wdp"/></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2.xml"/><Relationship Id="rId4" Type="http://schemas.microsoft.com/office/2007/relationships/hdphoto" Target="../media/hdphoto2.wdp"/></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2.xml"/><Relationship Id="rId4" Type="http://schemas.microsoft.com/office/2007/relationships/hdphoto" Target="../media/hdphoto3.wdp"/></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 Id="rId4" Type="http://schemas.microsoft.com/office/2007/relationships/hdphoto" Target="../media/hdphoto1.wdp"/></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3.xml"/><Relationship Id="rId4" Type="http://schemas.microsoft.com/office/2007/relationships/hdphoto" Target="../media/hdphoto2.wdp"/></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3.xml"/><Relationship Id="rId4" Type="http://schemas.microsoft.com/office/2007/relationships/hdphoto" Target="../media/hdphoto3.wdp"/></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4.xml"/><Relationship Id="rId4" Type="http://schemas.microsoft.com/office/2007/relationships/hdphoto" Target="../media/hdphoto1.wdp"/></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4.xml"/><Relationship Id="rId4" Type="http://schemas.microsoft.com/office/2007/relationships/hdphoto" Target="../media/hdphoto2.wdp"/></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4.xml"/><Relationship Id="rId4" Type="http://schemas.microsoft.com/office/2007/relationships/hdphoto" Target="../media/hdphoto3.wdp"/></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5.xml"/><Relationship Id="rId4" Type="http://schemas.microsoft.com/office/2007/relationships/hdphoto" Target="../media/hdphoto1.wdp"/></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5.xml"/><Relationship Id="rId4" Type="http://schemas.microsoft.com/office/2007/relationships/hdphoto" Target="../media/hdphoto2.wdp"/></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5.xml"/><Relationship Id="rId4" Type="http://schemas.microsoft.com/office/2007/relationships/hdphoto" Target="../media/hdphoto3.wdp"/></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6.xml"/><Relationship Id="rId4" Type="http://schemas.microsoft.com/office/2007/relationships/hdphoto" Target="../media/hdphoto1.wdp"/></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6.xml"/><Relationship Id="rId4" Type="http://schemas.microsoft.com/office/2007/relationships/hdphoto" Target="../media/hdphoto2.wdp"/></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6.xml"/><Relationship Id="rId4" Type="http://schemas.microsoft.com/office/2007/relationships/hdphoto" Target="../media/hdphoto3.wdp"/></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70263" y="761999"/>
            <a:ext cx="2925318" cy="5334001"/>
          </a:xfrm>
          <a:prstGeom prst="rect">
            <a:avLst/>
          </a:prstGeom>
          <a:solidFill>
            <a:srgbClr val="C8C8C8">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69848" y="1298448"/>
            <a:ext cx="7315200" cy="3255264"/>
          </a:xfrm>
        </p:spPr>
        <p:txBody>
          <a:bodyPr anchor="b">
            <a:normAutofit/>
          </a:bodyPr>
          <a:lstStyle>
            <a:lvl1pPr algn="l">
              <a:defRPr sz="5900" spc="-10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1100015" y="4670246"/>
            <a:ext cx="7315200" cy="914400"/>
          </a:xfrm>
        </p:spPr>
        <p:txBody>
          <a:bodyPr anchor="t">
            <a:normAutofit/>
          </a:bodyPr>
          <a:lstStyle>
            <a:lvl1pPr marL="0" indent="0" algn="l">
              <a:buNone/>
              <a:defRPr sz="2200" cap="none" spc="0" baseline="0">
                <a:solidFill>
                  <a:schemeClr val="accent1">
                    <a:lumMod val="20000"/>
                    <a:lumOff val="80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249E52E-C08E-4864-9A5A-F0E70F8BEAED}" type="datetime1">
              <a:rPr lang="en-US" smtClean="0"/>
              <a:t>6/4/2018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1738530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395E107-323C-4E5D-8DB2-BD0AB8656268}" type="datetime1">
              <a:rPr lang="en-US" smtClean="0"/>
              <a:t>6/4/2018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8983406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81000" y="990600"/>
            <a:ext cx="2819400" cy="4953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867912" y="868680"/>
            <a:ext cx="7315200" cy="5120640"/>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963A68C-F77E-427C-997A-272D422B2454}" type="datetime1">
              <a:rPr lang="en-US" smtClean="0"/>
              <a:t>6/4/2018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2193516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封面页">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0" name="Picture 2" descr="bitcoin에 대한 이미지 검색결과"/>
          <p:cNvPicPr>
            <a:picLocks noChangeAspect="1" noChangeArrowheads="1"/>
          </p:cNvPicPr>
          <p:nvPr userDrawn="1"/>
        </p:nvPicPr>
        <p:blipFill>
          <a:blip r:embed="rId3">
            <a:extLst>
              <a:ext uri="{BEBA8EAE-BF5A-486C-A8C5-ECC9F3942E4B}">
                <a14:imgProps xmlns:a14="http://schemas.microsoft.com/office/drawing/2010/main">
                  <a14:imgLayer r:embed="rId4">
                    <a14:imgEffect>
                      <a14:artisticTexturizer/>
                    </a14:imgEffect>
                    <a14:imgEffect>
                      <a14:sharpenSoften amount="-50000"/>
                    </a14:imgEffect>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37803" y="-3261"/>
            <a:ext cx="12229803" cy="6879265"/>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userDrawn="1"/>
        </p:nvSpPr>
        <p:spPr>
          <a:xfrm rot="2694152">
            <a:off x="4115694" y="1440335"/>
            <a:ext cx="3992076" cy="3992076"/>
          </a:xfrm>
          <a:prstGeom prst="rect">
            <a:avLst/>
          </a:prstGeom>
          <a:solidFill>
            <a:schemeClr val="bg1">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userDrawn="1"/>
        </p:nvSpPr>
        <p:spPr>
          <a:xfrm rot="2694152">
            <a:off x="4370140" y="1694780"/>
            <a:ext cx="3483185" cy="3483185"/>
          </a:xfrm>
          <a:prstGeom prst="rect">
            <a:avLst/>
          </a:prstGeom>
          <a:solidFill>
            <a:schemeClr val="bg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userDrawn="1"/>
        </p:nvSpPr>
        <p:spPr>
          <a:xfrm>
            <a:off x="3288912" y="1866900"/>
            <a:ext cx="5645640" cy="318135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占位符 10"/>
          <p:cNvSpPr>
            <a:spLocks noGrp="1"/>
          </p:cNvSpPr>
          <p:nvPr>
            <p:ph type="body" sz="quarter" idx="10" hasCustomPrompt="1"/>
          </p:nvPr>
        </p:nvSpPr>
        <p:spPr>
          <a:xfrm>
            <a:off x="2660650" y="2405541"/>
            <a:ext cx="6870700" cy="1920526"/>
          </a:xfrm>
          <a:prstGeom prst="rect">
            <a:avLst/>
          </a:prstGeom>
        </p:spPr>
        <p:txBody>
          <a:bodyPr wrap="square">
            <a:spAutoFit/>
          </a:bodyPr>
          <a:lstStyle>
            <a:lvl1pPr marL="0" indent="0" algn="ctr">
              <a:buNone/>
              <a:defRPr sz="6600" b="1">
                <a:solidFill>
                  <a:schemeClr val="bg1"/>
                </a:solidFill>
                <a:effectLst>
                  <a:outerShdw blurRad="38100" dist="38100" dir="2700000" algn="tl">
                    <a:srgbClr val="000000">
                      <a:alpha val="43137"/>
                    </a:srgbClr>
                  </a:outerShdw>
                </a:effectLst>
              </a:defRPr>
            </a:lvl1pPr>
          </a:lstStyle>
          <a:p>
            <a:pPr lvl="0"/>
            <a:r>
              <a:rPr lang="en-US" altLang="zh-CN" dirty="0"/>
              <a:t>POWERPOINT TEMPLATE</a:t>
            </a:r>
          </a:p>
        </p:txBody>
      </p:sp>
      <p:sp>
        <p:nvSpPr>
          <p:cNvPr id="12" name="文本占位符 10"/>
          <p:cNvSpPr>
            <a:spLocks noGrp="1"/>
          </p:cNvSpPr>
          <p:nvPr>
            <p:ph type="body" sz="quarter" idx="11" hasCustomPrompt="1"/>
          </p:nvPr>
        </p:nvSpPr>
        <p:spPr>
          <a:xfrm>
            <a:off x="2660650" y="4282463"/>
            <a:ext cx="6870700" cy="313932"/>
          </a:xfrm>
          <a:prstGeom prst="rect">
            <a:avLst/>
          </a:prstGeom>
        </p:spPr>
        <p:txBody>
          <a:bodyPr wrap="square">
            <a:spAutoFit/>
          </a:bodyPr>
          <a:lstStyle>
            <a:lvl1pPr marL="0" indent="0" algn="ctr">
              <a:buNone/>
              <a:defRPr sz="1600" b="1">
                <a:solidFill>
                  <a:schemeClr val="bg1"/>
                </a:solidFill>
                <a:effectLst/>
              </a:defRPr>
            </a:lvl1pPr>
          </a:lstStyle>
          <a:p>
            <a:pPr lvl="0"/>
            <a:r>
              <a:rPr lang="en-US" altLang="zh-CN" dirty="0"/>
              <a:t>PRESENTED BY OfficePLUS</a:t>
            </a:r>
          </a:p>
        </p:txBody>
      </p:sp>
    </p:spTree>
    <p:extLst>
      <p:ext uri="{BB962C8B-B14F-4D97-AF65-F5344CB8AC3E}">
        <p14:creationId xmlns:p14="http://schemas.microsoft.com/office/powerpoint/2010/main" val="241427033"/>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封面页">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0" name="Picture 2" descr="bitcoin에 대한 이미지 검색결과"/>
          <p:cNvPicPr>
            <a:picLocks noChangeAspect="1" noChangeArrowheads="1"/>
          </p:cNvPicPr>
          <p:nvPr userDrawn="1"/>
        </p:nvPicPr>
        <p:blipFill>
          <a:blip r:embed="rId3">
            <a:extLst>
              <a:ext uri="{BEBA8EAE-BF5A-486C-A8C5-ECC9F3942E4B}">
                <a14:imgProps xmlns:a14="http://schemas.microsoft.com/office/drawing/2010/main">
                  <a14:imgLayer r:embed="rId4">
                    <a14:imgEffect>
                      <a14:artisticTexturizer/>
                    </a14:imgEffect>
                    <a14:imgEffect>
                      <a14:sharpenSoften amount="-50000"/>
                    </a14:imgEffect>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37803" y="-3261"/>
            <a:ext cx="12229803" cy="6879265"/>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userDrawn="1"/>
        </p:nvSpPr>
        <p:spPr>
          <a:xfrm rot="2694152">
            <a:off x="4115694" y="1440335"/>
            <a:ext cx="3992076" cy="3992076"/>
          </a:xfrm>
          <a:prstGeom prst="rect">
            <a:avLst/>
          </a:prstGeom>
          <a:solidFill>
            <a:schemeClr val="bg1">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userDrawn="1"/>
        </p:nvSpPr>
        <p:spPr>
          <a:xfrm rot="2694152">
            <a:off x="4370140" y="1694780"/>
            <a:ext cx="3483185" cy="3483185"/>
          </a:xfrm>
          <a:prstGeom prst="rect">
            <a:avLst/>
          </a:prstGeom>
          <a:solidFill>
            <a:schemeClr val="bg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userDrawn="1"/>
        </p:nvSpPr>
        <p:spPr>
          <a:xfrm>
            <a:off x="3288912" y="1866900"/>
            <a:ext cx="5645640" cy="318135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占位符 10"/>
          <p:cNvSpPr>
            <a:spLocks noGrp="1"/>
          </p:cNvSpPr>
          <p:nvPr>
            <p:ph type="body" sz="quarter" idx="10" hasCustomPrompt="1"/>
          </p:nvPr>
        </p:nvSpPr>
        <p:spPr>
          <a:xfrm>
            <a:off x="2660650" y="2405541"/>
            <a:ext cx="6870700" cy="1920526"/>
          </a:xfrm>
          <a:prstGeom prst="rect">
            <a:avLst/>
          </a:prstGeom>
        </p:spPr>
        <p:txBody>
          <a:bodyPr wrap="square">
            <a:spAutoFit/>
          </a:bodyPr>
          <a:lstStyle>
            <a:lvl1pPr marL="0" indent="0" algn="ctr">
              <a:buNone/>
              <a:defRPr sz="6600" b="1">
                <a:solidFill>
                  <a:schemeClr val="bg1"/>
                </a:solidFill>
                <a:effectLst>
                  <a:outerShdw blurRad="38100" dist="38100" dir="2700000" algn="tl">
                    <a:srgbClr val="000000">
                      <a:alpha val="43137"/>
                    </a:srgbClr>
                  </a:outerShdw>
                </a:effectLst>
              </a:defRPr>
            </a:lvl1pPr>
          </a:lstStyle>
          <a:p>
            <a:pPr lvl="0"/>
            <a:r>
              <a:rPr lang="en-US" altLang="zh-CN" dirty="0"/>
              <a:t>POWERPOINT TEMPLATE</a:t>
            </a:r>
          </a:p>
        </p:txBody>
      </p:sp>
      <p:sp>
        <p:nvSpPr>
          <p:cNvPr id="12" name="文本占位符 10"/>
          <p:cNvSpPr>
            <a:spLocks noGrp="1"/>
          </p:cNvSpPr>
          <p:nvPr>
            <p:ph type="body" sz="quarter" idx="11" hasCustomPrompt="1"/>
          </p:nvPr>
        </p:nvSpPr>
        <p:spPr>
          <a:xfrm>
            <a:off x="2660650" y="4282463"/>
            <a:ext cx="6870700" cy="313932"/>
          </a:xfrm>
          <a:prstGeom prst="rect">
            <a:avLst/>
          </a:prstGeom>
        </p:spPr>
        <p:txBody>
          <a:bodyPr wrap="square">
            <a:spAutoFit/>
          </a:bodyPr>
          <a:lstStyle>
            <a:lvl1pPr marL="0" indent="0" algn="ctr">
              <a:buNone/>
              <a:defRPr sz="1600" b="1">
                <a:solidFill>
                  <a:schemeClr val="bg1"/>
                </a:solidFill>
                <a:effectLst/>
              </a:defRPr>
            </a:lvl1pPr>
          </a:lstStyle>
          <a:p>
            <a:pPr lvl="0"/>
            <a:r>
              <a:rPr lang="en-US" altLang="zh-CN" dirty="0"/>
              <a:t>PRESENTED BY OfficePLUS</a:t>
            </a:r>
          </a:p>
        </p:txBody>
      </p:sp>
    </p:spTree>
    <p:extLst>
      <p:ext uri="{BB962C8B-B14F-4D97-AF65-F5344CB8AC3E}">
        <p14:creationId xmlns:p14="http://schemas.microsoft.com/office/powerpoint/2010/main" val="92997718"/>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三项目录">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3" name="矩形 22"/>
          <p:cNvSpPr/>
          <p:nvPr userDrawn="1"/>
        </p:nvSpPr>
        <p:spPr>
          <a:xfrm>
            <a:off x="0" y="28575"/>
            <a:ext cx="12192000" cy="6858000"/>
          </a:xfrm>
          <a:prstGeom prst="rect">
            <a:avLst/>
          </a:prstGeom>
          <a:solidFill>
            <a:schemeClr val="tx1">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 name="组合 8"/>
          <p:cNvGrpSpPr/>
          <p:nvPr userDrawn="1"/>
        </p:nvGrpSpPr>
        <p:grpSpPr>
          <a:xfrm>
            <a:off x="2660650" y="-1"/>
            <a:ext cx="2806446" cy="2419351"/>
            <a:chOff x="4038600" y="-1"/>
            <a:chExt cx="3292602" cy="2838451"/>
          </a:xfrm>
        </p:grpSpPr>
        <p:sp>
          <p:nvSpPr>
            <p:cNvPr id="10" name="等腰三角形 9"/>
            <p:cNvSpPr/>
            <p:nvPr/>
          </p:nvSpPr>
          <p:spPr>
            <a:xfrm rot="10800000">
              <a:off x="4038600" y="0"/>
              <a:ext cx="3292602" cy="2838450"/>
            </a:xfrm>
            <a:prstGeom prst="triangl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等腰三角形 10"/>
            <p:cNvSpPr/>
            <p:nvPr/>
          </p:nvSpPr>
          <p:spPr>
            <a:xfrm rot="10800000">
              <a:off x="4237481" y="-1"/>
              <a:ext cx="2894839" cy="2495551"/>
            </a:xfrm>
            <a:prstGeom prst="triangl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 name="组合 11"/>
          <p:cNvGrpSpPr/>
          <p:nvPr userDrawn="1"/>
        </p:nvGrpSpPr>
        <p:grpSpPr>
          <a:xfrm>
            <a:off x="6759673" y="-1"/>
            <a:ext cx="2806446" cy="2419351"/>
            <a:chOff x="4038600" y="-1"/>
            <a:chExt cx="3292602" cy="2838451"/>
          </a:xfrm>
        </p:grpSpPr>
        <p:sp>
          <p:nvSpPr>
            <p:cNvPr id="13" name="等腰三角形 12"/>
            <p:cNvSpPr/>
            <p:nvPr/>
          </p:nvSpPr>
          <p:spPr>
            <a:xfrm rot="10800000">
              <a:off x="4038600" y="0"/>
              <a:ext cx="3292602" cy="2838450"/>
            </a:xfrm>
            <a:prstGeom prst="triangl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等腰三角形 13"/>
            <p:cNvSpPr/>
            <p:nvPr/>
          </p:nvSpPr>
          <p:spPr>
            <a:xfrm rot="10800000">
              <a:off x="4237481" y="-1"/>
              <a:ext cx="2894839" cy="2495551"/>
            </a:xfrm>
            <a:prstGeom prst="triangl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6" name="组合 15"/>
          <p:cNvGrpSpPr/>
          <p:nvPr userDrawn="1"/>
        </p:nvGrpSpPr>
        <p:grpSpPr>
          <a:xfrm>
            <a:off x="4264168" y="-1"/>
            <a:ext cx="3676650" cy="3169527"/>
            <a:chOff x="4038600" y="-1"/>
            <a:chExt cx="3292602" cy="2838451"/>
          </a:xfrm>
        </p:grpSpPr>
        <p:sp>
          <p:nvSpPr>
            <p:cNvPr id="17" name="等腰三角形 16"/>
            <p:cNvSpPr/>
            <p:nvPr/>
          </p:nvSpPr>
          <p:spPr>
            <a:xfrm rot="10800000">
              <a:off x="4038600" y="0"/>
              <a:ext cx="3292602" cy="2838450"/>
            </a:xfrm>
            <a:prstGeom prst="triangl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等腰三角形 17"/>
            <p:cNvSpPr/>
            <p:nvPr/>
          </p:nvSpPr>
          <p:spPr>
            <a:xfrm rot="10800000">
              <a:off x="4237481" y="-1"/>
              <a:ext cx="2894839" cy="2495551"/>
            </a:xfrm>
            <a:prstGeom prst="triangl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19" name="椭圆 18"/>
          <p:cNvSpPr/>
          <p:nvPr userDrawn="1"/>
        </p:nvSpPr>
        <p:spPr>
          <a:xfrm>
            <a:off x="1031961" y="2419350"/>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dirty="0"/>
          </a:p>
        </p:txBody>
      </p:sp>
      <p:sp>
        <p:nvSpPr>
          <p:cNvPr id="21" name="椭圆 20"/>
          <p:cNvSpPr/>
          <p:nvPr userDrawn="1"/>
        </p:nvSpPr>
        <p:spPr>
          <a:xfrm>
            <a:off x="6932992" y="2419350"/>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dirty="0"/>
          </a:p>
        </p:txBody>
      </p:sp>
      <p:sp>
        <p:nvSpPr>
          <p:cNvPr id="25" name="椭圆 24"/>
          <p:cNvSpPr/>
          <p:nvPr userDrawn="1"/>
        </p:nvSpPr>
        <p:spPr>
          <a:xfrm>
            <a:off x="1031961" y="4221855"/>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dirty="0"/>
          </a:p>
        </p:txBody>
      </p:sp>
      <p:sp>
        <p:nvSpPr>
          <p:cNvPr id="28" name="文本占位符 10"/>
          <p:cNvSpPr>
            <a:spLocks noGrp="1"/>
          </p:cNvSpPr>
          <p:nvPr>
            <p:ph type="body" sz="quarter" idx="10" hasCustomPrompt="1"/>
          </p:nvPr>
        </p:nvSpPr>
        <p:spPr>
          <a:xfrm>
            <a:off x="2660650" y="429929"/>
            <a:ext cx="6870700" cy="923330"/>
          </a:xfrm>
          <a:prstGeom prst="rect">
            <a:avLst/>
          </a:prstGeom>
        </p:spPr>
        <p:txBody>
          <a:bodyPr wrap="square">
            <a:spAutoFit/>
          </a:bodyPr>
          <a:lstStyle>
            <a:lvl1pPr marL="0" indent="0" algn="ctr">
              <a:buNone/>
              <a:defRPr sz="6000" b="1">
                <a:solidFill>
                  <a:schemeClr val="bg1"/>
                </a:solidFill>
                <a:effectLst>
                  <a:outerShdw blurRad="38100" dist="38100" dir="2700000" algn="tl">
                    <a:srgbClr val="000000">
                      <a:alpha val="43137"/>
                    </a:srgbClr>
                  </a:outerShdw>
                </a:effectLst>
              </a:defRPr>
            </a:lvl1pPr>
          </a:lstStyle>
          <a:p>
            <a:pPr lvl="0"/>
            <a:r>
              <a:rPr lang="en-US" altLang="zh-CN" dirty="0"/>
              <a:t>CONTENTS</a:t>
            </a:r>
          </a:p>
        </p:txBody>
      </p:sp>
      <p:sp>
        <p:nvSpPr>
          <p:cNvPr id="33" name="文本占位符 10"/>
          <p:cNvSpPr>
            <a:spLocks noGrp="1"/>
          </p:cNvSpPr>
          <p:nvPr>
            <p:ph type="body" sz="quarter" idx="11" hasCustomPrompt="1"/>
          </p:nvPr>
        </p:nvSpPr>
        <p:spPr>
          <a:xfrm>
            <a:off x="2026674" y="2675696"/>
            <a:ext cx="3255893" cy="424732"/>
          </a:xfrm>
          <a:prstGeom prst="rect">
            <a:avLst/>
          </a:prstGeom>
        </p:spPr>
        <p:txBody>
          <a:bodyPr wrap="square">
            <a:spAutoFit/>
          </a:bodyPr>
          <a:lstStyle>
            <a:lvl1pPr marL="0" indent="0" algn="l">
              <a:buNone/>
              <a:defRPr sz="2400" b="1">
                <a:solidFill>
                  <a:schemeClr val="bg1"/>
                </a:solidFill>
                <a:effectLst/>
              </a:defRPr>
            </a:lvl1pPr>
          </a:lstStyle>
          <a:p>
            <a:pPr lvl="0"/>
            <a:r>
              <a:rPr lang="zh-CN" altLang="en-US" dirty="0"/>
              <a:t>点击此处添加标题</a:t>
            </a:r>
          </a:p>
        </p:txBody>
      </p:sp>
      <p:sp>
        <p:nvSpPr>
          <p:cNvPr id="34" name="文本占位符 10"/>
          <p:cNvSpPr>
            <a:spLocks noGrp="1"/>
          </p:cNvSpPr>
          <p:nvPr>
            <p:ph type="body" sz="quarter" idx="12" hasCustomPrompt="1"/>
          </p:nvPr>
        </p:nvSpPr>
        <p:spPr>
          <a:xfrm>
            <a:off x="994095" y="2639382"/>
            <a:ext cx="952032" cy="480131"/>
          </a:xfrm>
          <a:prstGeom prst="rect">
            <a:avLst/>
          </a:prstGeom>
        </p:spPr>
        <p:txBody>
          <a:bodyPr wrap="square">
            <a:spAutoFit/>
          </a:bodyPr>
          <a:lstStyle>
            <a:lvl1pPr marL="0" indent="0" algn="ctr">
              <a:buNone/>
              <a:defRPr sz="2800" b="1">
                <a:solidFill>
                  <a:schemeClr val="bg1"/>
                </a:solidFill>
                <a:effectLst/>
              </a:defRPr>
            </a:lvl1pPr>
          </a:lstStyle>
          <a:p>
            <a:pPr lvl="0"/>
            <a:r>
              <a:rPr lang="en-US" altLang="zh-CN" dirty="0"/>
              <a:t>01</a:t>
            </a:r>
          </a:p>
        </p:txBody>
      </p:sp>
      <p:sp>
        <p:nvSpPr>
          <p:cNvPr id="35" name="文本占位符 10"/>
          <p:cNvSpPr>
            <a:spLocks noGrp="1"/>
          </p:cNvSpPr>
          <p:nvPr>
            <p:ph type="body" sz="quarter" idx="13" hasCustomPrompt="1"/>
          </p:nvPr>
        </p:nvSpPr>
        <p:spPr>
          <a:xfrm>
            <a:off x="994095" y="4444697"/>
            <a:ext cx="952032" cy="480131"/>
          </a:xfrm>
          <a:prstGeom prst="rect">
            <a:avLst/>
          </a:prstGeom>
        </p:spPr>
        <p:txBody>
          <a:bodyPr wrap="square">
            <a:spAutoFit/>
          </a:bodyPr>
          <a:lstStyle>
            <a:lvl1pPr marL="0" indent="0" algn="ctr">
              <a:buNone/>
              <a:defRPr sz="2800" b="1">
                <a:solidFill>
                  <a:schemeClr val="bg1"/>
                </a:solidFill>
                <a:effectLst/>
              </a:defRPr>
            </a:lvl1pPr>
          </a:lstStyle>
          <a:p>
            <a:pPr lvl="0"/>
            <a:r>
              <a:rPr lang="en-US" altLang="zh-CN" dirty="0"/>
              <a:t>01</a:t>
            </a:r>
          </a:p>
        </p:txBody>
      </p:sp>
      <p:sp>
        <p:nvSpPr>
          <p:cNvPr id="36" name="文本占位符 10"/>
          <p:cNvSpPr>
            <a:spLocks noGrp="1"/>
          </p:cNvSpPr>
          <p:nvPr>
            <p:ph type="body" sz="quarter" idx="14" hasCustomPrompt="1"/>
          </p:nvPr>
        </p:nvSpPr>
        <p:spPr>
          <a:xfrm>
            <a:off x="6901445" y="2639382"/>
            <a:ext cx="952032" cy="480131"/>
          </a:xfrm>
          <a:prstGeom prst="rect">
            <a:avLst/>
          </a:prstGeom>
        </p:spPr>
        <p:txBody>
          <a:bodyPr wrap="square">
            <a:spAutoFit/>
          </a:bodyPr>
          <a:lstStyle>
            <a:lvl1pPr marL="0" indent="0" algn="ctr">
              <a:buNone/>
              <a:defRPr sz="2800" b="1">
                <a:solidFill>
                  <a:schemeClr val="bg1"/>
                </a:solidFill>
                <a:effectLst/>
              </a:defRPr>
            </a:lvl1pPr>
          </a:lstStyle>
          <a:p>
            <a:pPr lvl="0"/>
            <a:r>
              <a:rPr lang="en-US" altLang="zh-CN" dirty="0"/>
              <a:t>01</a:t>
            </a:r>
          </a:p>
        </p:txBody>
      </p:sp>
      <p:sp>
        <p:nvSpPr>
          <p:cNvPr id="38" name="文本占位符 10"/>
          <p:cNvSpPr>
            <a:spLocks noGrp="1"/>
          </p:cNvSpPr>
          <p:nvPr>
            <p:ph type="body" sz="quarter" idx="16" hasCustomPrompt="1"/>
          </p:nvPr>
        </p:nvSpPr>
        <p:spPr>
          <a:xfrm>
            <a:off x="7903403" y="2675696"/>
            <a:ext cx="3255893" cy="424732"/>
          </a:xfrm>
          <a:prstGeom prst="rect">
            <a:avLst/>
          </a:prstGeom>
        </p:spPr>
        <p:txBody>
          <a:bodyPr wrap="square">
            <a:spAutoFit/>
          </a:bodyPr>
          <a:lstStyle>
            <a:lvl1pPr marL="0" indent="0" algn="l">
              <a:buNone/>
              <a:defRPr sz="2400" b="1">
                <a:solidFill>
                  <a:schemeClr val="bg1"/>
                </a:solidFill>
                <a:effectLst/>
              </a:defRPr>
            </a:lvl1pPr>
          </a:lstStyle>
          <a:p>
            <a:pPr lvl="0"/>
            <a:r>
              <a:rPr lang="zh-CN" altLang="en-US" dirty="0"/>
              <a:t>点击此处添加标题</a:t>
            </a:r>
          </a:p>
        </p:txBody>
      </p:sp>
      <p:sp>
        <p:nvSpPr>
          <p:cNvPr id="39" name="文本占位符 10"/>
          <p:cNvSpPr>
            <a:spLocks noGrp="1"/>
          </p:cNvSpPr>
          <p:nvPr>
            <p:ph type="body" sz="quarter" idx="17" hasCustomPrompt="1"/>
          </p:nvPr>
        </p:nvSpPr>
        <p:spPr>
          <a:xfrm>
            <a:off x="2026674" y="4453050"/>
            <a:ext cx="3255893" cy="424732"/>
          </a:xfrm>
          <a:prstGeom prst="rect">
            <a:avLst/>
          </a:prstGeom>
        </p:spPr>
        <p:txBody>
          <a:bodyPr wrap="square">
            <a:spAutoFit/>
          </a:bodyPr>
          <a:lstStyle>
            <a:lvl1pPr marL="0" indent="0" algn="l">
              <a:buNone/>
              <a:defRPr sz="2400" b="1">
                <a:solidFill>
                  <a:schemeClr val="bg1"/>
                </a:solidFill>
                <a:effectLst/>
              </a:defRPr>
            </a:lvl1pPr>
          </a:lstStyle>
          <a:p>
            <a:pPr lvl="0"/>
            <a:r>
              <a:rPr lang="zh-CN" altLang="en-US" dirty="0"/>
              <a:t>点击此处添加标题</a:t>
            </a:r>
          </a:p>
        </p:txBody>
      </p:sp>
    </p:spTree>
    <p:extLst>
      <p:ext uri="{BB962C8B-B14F-4D97-AF65-F5344CB8AC3E}">
        <p14:creationId xmlns:p14="http://schemas.microsoft.com/office/powerpoint/2010/main" val="218439005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四项目录">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7" name="Picture 2" descr="bitcoin internet에 대한 이미지 검색결과"/>
          <p:cNvPicPr>
            <a:picLocks noChangeAspect="1" noChangeArrowheads="1"/>
          </p:cNvPicPr>
          <p:nvPr userDrawn="1"/>
        </p:nvPicPr>
        <p:blipFill>
          <a:blip r:embed="rId3">
            <a:extLst>
              <a:ext uri="{BEBA8EAE-BF5A-486C-A8C5-ECC9F3942E4B}">
                <a14:imgProps xmlns:a14="http://schemas.microsoft.com/office/drawing/2010/main">
                  <a14:imgLayer r:embed="rId4">
                    <a14:imgEffect>
                      <a14:artisticCrisscrossEtching/>
                    </a14:imgEffect>
                    <a14:imgEffect>
                      <a14:sharpenSoften amount="-50000"/>
                    </a14:imgEffect>
                    <a14:imgEffect>
                      <a14:saturation sat="400000"/>
                    </a14:imgEffect>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0" y="-111932"/>
            <a:ext cx="12192000" cy="6995160"/>
          </a:xfrm>
          <a:prstGeom prst="rect">
            <a:avLst/>
          </a:prstGeom>
          <a:noFill/>
          <a:extLst>
            <a:ext uri="{909E8E84-426E-40DD-AFC4-6F175D3DCCD1}">
              <a14:hiddenFill xmlns:a14="http://schemas.microsoft.com/office/drawing/2010/main">
                <a:solidFill>
                  <a:srgbClr val="FFFFFF"/>
                </a:solidFill>
              </a14:hiddenFill>
            </a:ext>
          </a:extLst>
        </p:spPr>
      </p:pic>
      <p:sp>
        <p:nvSpPr>
          <p:cNvPr id="26" name="矩形 25"/>
          <p:cNvSpPr/>
          <p:nvPr userDrawn="1"/>
        </p:nvSpPr>
        <p:spPr>
          <a:xfrm>
            <a:off x="0" y="28575"/>
            <a:ext cx="12192000" cy="6858000"/>
          </a:xfrm>
          <a:prstGeom prst="rect">
            <a:avLst/>
          </a:prstGeom>
          <a:solidFill>
            <a:schemeClr val="tx1">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 name="组合 8"/>
          <p:cNvGrpSpPr/>
          <p:nvPr userDrawn="1"/>
        </p:nvGrpSpPr>
        <p:grpSpPr>
          <a:xfrm>
            <a:off x="2660650" y="-1"/>
            <a:ext cx="2806446" cy="2419351"/>
            <a:chOff x="4038600" y="-1"/>
            <a:chExt cx="3292602" cy="2838451"/>
          </a:xfrm>
        </p:grpSpPr>
        <p:sp>
          <p:nvSpPr>
            <p:cNvPr id="10" name="等腰三角形 9"/>
            <p:cNvSpPr/>
            <p:nvPr/>
          </p:nvSpPr>
          <p:spPr>
            <a:xfrm rot="10800000">
              <a:off x="4038600" y="0"/>
              <a:ext cx="3292602" cy="2838450"/>
            </a:xfrm>
            <a:prstGeom prst="triangl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等腰三角形 10"/>
            <p:cNvSpPr/>
            <p:nvPr/>
          </p:nvSpPr>
          <p:spPr>
            <a:xfrm rot="10800000">
              <a:off x="4237481" y="-1"/>
              <a:ext cx="2894839" cy="2495551"/>
            </a:xfrm>
            <a:prstGeom prst="triangl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 name="组合 11"/>
          <p:cNvGrpSpPr/>
          <p:nvPr userDrawn="1"/>
        </p:nvGrpSpPr>
        <p:grpSpPr>
          <a:xfrm>
            <a:off x="6759673" y="-1"/>
            <a:ext cx="2806446" cy="2419351"/>
            <a:chOff x="4038600" y="-1"/>
            <a:chExt cx="3292602" cy="2838451"/>
          </a:xfrm>
        </p:grpSpPr>
        <p:sp>
          <p:nvSpPr>
            <p:cNvPr id="13" name="等腰三角形 12"/>
            <p:cNvSpPr/>
            <p:nvPr/>
          </p:nvSpPr>
          <p:spPr>
            <a:xfrm rot="10800000">
              <a:off x="4038600" y="0"/>
              <a:ext cx="3292602" cy="2838450"/>
            </a:xfrm>
            <a:prstGeom prst="triangl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等腰三角形 13"/>
            <p:cNvSpPr/>
            <p:nvPr/>
          </p:nvSpPr>
          <p:spPr>
            <a:xfrm rot="10800000">
              <a:off x="4237481" y="-1"/>
              <a:ext cx="2894839" cy="2495551"/>
            </a:xfrm>
            <a:prstGeom prst="triangl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6" name="组合 15"/>
          <p:cNvGrpSpPr/>
          <p:nvPr userDrawn="1"/>
        </p:nvGrpSpPr>
        <p:grpSpPr>
          <a:xfrm>
            <a:off x="4264168" y="-1"/>
            <a:ext cx="3676650" cy="3169527"/>
            <a:chOff x="4038600" y="-1"/>
            <a:chExt cx="3292602" cy="2838451"/>
          </a:xfrm>
        </p:grpSpPr>
        <p:sp>
          <p:nvSpPr>
            <p:cNvPr id="17" name="等腰三角形 16"/>
            <p:cNvSpPr/>
            <p:nvPr/>
          </p:nvSpPr>
          <p:spPr>
            <a:xfrm rot="10800000">
              <a:off x="4038600" y="0"/>
              <a:ext cx="3292602" cy="2838450"/>
            </a:xfrm>
            <a:prstGeom prst="triangl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等腰三角形 17"/>
            <p:cNvSpPr/>
            <p:nvPr/>
          </p:nvSpPr>
          <p:spPr>
            <a:xfrm rot="10800000">
              <a:off x="4237481" y="-1"/>
              <a:ext cx="2894839" cy="2495551"/>
            </a:xfrm>
            <a:prstGeom prst="triangl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19" name="椭圆 18"/>
          <p:cNvSpPr/>
          <p:nvPr userDrawn="1"/>
        </p:nvSpPr>
        <p:spPr>
          <a:xfrm>
            <a:off x="1031961" y="2419350"/>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dirty="0"/>
          </a:p>
        </p:txBody>
      </p:sp>
      <p:sp>
        <p:nvSpPr>
          <p:cNvPr id="21" name="椭圆 20"/>
          <p:cNvSpPr/>
          <p:nvPr userDrawn="1"/>
        </p:nvSpPr>
        <p:spPr>
          <a:xfrm>
            <a:off x="6932992" y="2419350"/>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dirty="0"/>
          </a:p>
        </p:txBody>
      </p:sp>
      <p:sp>
        <p:nvSpPr>
          <p:cNvPr id="23" name="椭圆 22"/>
          <p:cNvSpPr/>
          <p:nvPr userDrawn="1"/>
        </p:nvSpPr>
        <p:spPr>
          <a:xfrm>
            <a:off x="6932992" y="4221855"/>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dirty="0"/>
          </a:p>
        </p:txBody>
      </p:sp>
      <p:sp>
        <p:nvSpPr>
          <p:cNvPr id="25" name="椭圆 24"/>
          <p:cNvSpPr/>
          <p:nvPr userDrawn="1"/>
        </p:nvSpPr>
        <p:spPr>
          <a:xfrm>
            <a:off x="1031961" y="4221855"/>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dirty="0"/>
          </a:p>
        </p:txBody>
      </p:sp>
      <p:sp>
        <p:nvSpPr>
          <p:cNvPr id="28" name="文本占位符 10"/>
          <p:cNvSpPr>
            <a:spLocks noGrp="1"/>
          </p:cNvSpPr>
          <p:nvPr>
            <p:ph type="body" sz="quarter" idx="10" hasCustomPrompt="1"/>
          </p:nvPr>
        </p:nvSpPr>
        <p:spPr>
          <a:xfrm>
            <a:off x="2660650" y="429929"/>
            <a:ext cx="6870700" cy="923330"/>
          </a:xfrm>
          <a:prstGeom prst="rect">
            <a:avLst/>
          </a:prstGeom>
        </p:spPr>
        <p:txBody>
          <a:bodyPr wrap="square">
            <a:spAutoFit/>
          </a:bodyPr>
          <a:lstStyle>
            <a:lvl1pPr marL="0" indent="0" algn="ctr">
              <a:buNone/>
              <a:defRPr sz="6000" b="1">
                <a:solidFill>
                  <a:schemeClr val="bg1"/>
                </a:solidFill>
                <a:effectLst>
                  <a:outerShdw blurRad="38100" dist="38100" dir="2700000" algn="tl">
                    <a:srgbClr val="000000">
                      <a:alpha val="43137"/>
                    </a:srgbClr>
                  </a:outerShdw>
                </a:effectLst>
              </a:defRPr>
            </a:lvl1pPr>
          </a:lstStyle>
          <a:p>
            <a:pPr lvl="0"/>
            <a:r>
              <a:rPr lang="en-US" altLang="zh-CN" dirty="0"/>
              <a:t>CONTENTS</a:t>
            </a:r>
          </a:p>
        </p:txBody>
      </p:sp>
      <p:sp>
        <p:nvSpPr>
          <p:cNvPr id="33" name="文本占位符 10"/>
          <p:cNvSpPr>
            <a:spLocks noGrp="1"/>
          </p:cNvSpPr>
          <p:nvPr>
            <p:ph type="body" sz="quarter" idx="11" hasCustomPrompt="1"/>
          </p:nvPr>
        </p:nvSpPr>
        <p:spPr>
          <a:xfrm>
            <a:off x="2026674" y="2675696"/>
            <a:ext cx="3255893" cy="424732"/>
          </a:xfrm>
          <a:prstGeom prst="rect">
            <a:avLst/>
          </a:prstGeom>
        </p:spPr>
        <p:txBody>
          <a:bodyPr wrap="square">
            <a:spAutoFit/>
          </a:bodyPr>
          <a:lstStyle>
            <a:lvl1pPr marL="0" indent="0" algn="l">
              <a:buNone/>
              <a:defRPr sz="2400" b="1">
                <a:solidFill>
                  <a:schemeClr val="bg1"/>
                </a:solidFill>
                <a:effectLst/>
              </a:defRPr>
            </a:lvl1pPr>
          </a:lstStyle>
          <a:p>
            <a:pPr lvl="0"/>
            <a:r>
              <a:rPr lang="zh-CN" altLang="en-US" dirty="0"/>
              <a:t>点击此处添加标题</a:t>
            </a:r>
          </a:p>
        </p:txBody>
      </p:sp>
      <p:sp>
        <p:nvSpPr>
          <p:cNvPr id="34" name="文本占位符 10"/>
          <p:cNvSpPr>
            <a:spLocks noGrp="1"/>
          </p:cNvSpPr>
          <p:nvPr>
            <p:ph type="body" sz="quarter" idx="12" hasCustomPrompt="1"/>
          </p:nvPr>
        </p:nvSpPr>
        <p:spPr>
          <a:xfrm>
            <a:off x="994095" y="2639382"/>
            <a:ext cx="952032" cy="480131"/>
          </a:xfrm>
          <a:prstGeom prst="rect">
            <a:avLst/>
          </a:prstGeom>
        </p:spPr>
        <p:txBody>
          <a:bodyPr wrap="square">
            <a:spAutoFit/>
          </a:bodyPr>
          <a:lstStyle>
            <a:lvl1pPr marL="0" indent="0" algn="ctr">
              <a:buNone/>
              <a:defRPr sz="2800" b="1">
                <a:solidFill>
                  <a:schemeClr val="bg1"/>
                </a:solidFill>
                <a:effectLst/>
              </a:defRPr>
            </a:lvl1pPr>
          </a:lstStyle>
          <a:p>
            <a:pPr lvl="0"/>
            <a:r>
              <a:rPr lang="en-US" altLang="zh-CN" dirty="0"/>
              <a:t>01</a:t>
            </a:r>
          </a:p>
        </p:txBody>
      </p:sp>
      <p:sp>
        <p:nvSpPr>
          <p:cNvPr id="35" name="文本占位符 10"/>
          <p:cNvSpPr>
            <a:spLocks noGrp="1"/>
          </p:cNvSpPr>
          <p:nvPr>
            <p:ph type="body" sz="quarter" idx="13" hasCustomPrompt="1"/>
          </p:nvPr>
        </p:nvSpPr>
        <p:spPr>
          <a:xfrm>
            <a:off x="994095" y="4444697"/>
            <a:ext cx="952032" cy="480131"/>
          </a:xfrm>
          <a:prstGeom prst="rect">
            <a:avLst/>
          </a:prstGeom>
        </p:spPr>
        <p:txBody>
          <a:bodyPr wrap="square">
            <a:spAutoFit/>
          </a:bodyPr>
          <a:lstStyle>
            <a:lvl1pPr marL="0" indent="0" algn="ctr">
              <a:buNone/>
              <a:defRPr sz="2800" b="1">
                <a:solidFill>
                  <a:schemeClr val="bg1"/>
                </a:solidFill>
                <a:effectLst/>
              </a:defRPr>
            </a:lvl1pPr>
          </a:lstStyle>
          <a:p>
            <a:pPr lvl="0"/>
            <a:r>
              <a:rPr lang="en-US" altLang="zh-CN" dirty="0"/>
              <a:t>01</a:t>
            </a:r>
          </a:p>
        </p:txBody>
      </p:sp>
      <p:sp>
        <p:nvSpPr>
          <p:cNvPr id="36" name="文本占位符 10"/>
          <p:cNvSpPr>
            <a:spLocks noGrp="1"/>
          </p:cNvSpPr>
          <p:nvPr>
            <p:ph type="body" sz="quarter" idx="14" hasCustomPrompt="1"/>
          </p:nvPr>
        </p:nvSpPr>
        <p:spPr>
          <a:xfrm>
            <a:off x="6901445" y="2639382"/>
            <a:ext cx="952032" cy="480131"/>
          </a:xfrm>
          <a:prstGeom prst="rect">
            <a:avLst/>
          </a:prstGeom>
        </p:spPr>
        <p:txBody>
          <a:bodyPr wrap="square">
            <a:spAutoFit/>
          </a:bodyPr>
          <a:lstStyle>
            <a:lvl1pPr marL="0" indent="0" algn="ctr">
              <a:buNone/>
              <a:defRPr sz="2800" b="1">
                <a:solidFill>
                  <a:schemeClr val="bg1"/>
                </a:solidFill>
                <a:effectLst/>
              </a:defRPr>
            </a:lvl1pPr>
          </a:lstStyle>
          <a:p>
            <a:pPr lvl="0"/>
            <a:r>
              <a:rPr lang="en-US" altLang="zh-CN" dirty="0"/>
              <a:t>01</a:t>
            </a:r>
          </a:p>
        </p:txBody>
      </p:sp>
      <p:sp>
        <p:nvSpPr>
          <p:cNvPr id="37" name="文本占位符 10"/>
          <p:cNvSpPr>
            <a:spLocks noGrp="1"/>
          </p:cNvSpPr>
          <p:nvPr>
            <p:ph type="body" sz="quarter" idx="15" hasCustomPrompt="1"/>
          </p:nvPr>
        </p:nvSpPr>
        <p:spPr>
          <a:xfrm>
            <a:off x="6901445" y="4444697"/>
            <a:ext cx="952032" cy="480131"/>
          </a:xfrm>
          <a:prstGeom prst="rect">
            <a:avLst/>
          </a:prstGeom>
        </p:spPr>
        <p:txBody>
          <a:bodyPr wrap="square">
            <a:spAutoFit/>
          </a:bodyPr>
          <a:lstStyle>
            <a:lvl1pPr marL="0" indent="0" algn="ctr">
              <a:buNone/>
              <a:defRPr sz="2800" b="1">
                <a:solidFill>
                  <a:schemeClr val="bg1"/>
                </a:solidFill>
                <a:effectLst/>
              </a:defRPr>
            </a:lvl1pPr>
          </a:lstStyle>
          <a:p>
            <a:pPr lvl="0"/>
            <a:r>
              <a:rPr lang="en-US" altLang="zh-CN" dirty="0"/>
              <a:t>01</a:t>
            </a:r>
          </a:p>
        </p:txBody>
      </p:sp>
      <p:sp>
        <p:nvSpPr>
          <p:cNvPr id="38" name="文本占位符 10"/>
          <p:cNvSpPr>
            <a:spLocks noGrp="1"/>
          </p:cNvSpPr>
          <p:nvPr>
            <p:ph type="body" sz="quarter" idx="16" hasCustomPrompt="1"/>
          </p:nvPr>
        </p:nvSpPr>
        <p:spPr>
          <a:xfrm>
            <a:off x="7903403" y="2675696"/>
            <a:ext cx="3255893" cy="424732"/>
          </a:xfrm>
          <a:prstGeom prst="rect">
            <a:avLst/>
          </a:prstGeom>
        </p:spPr>
        <p:txBody>
          <a:bodyPr wrap="square">
            <a:spAutoFit/>
          </a:bodyPr>
          <a:lstStyle>
            <a:lvl1pPr marL="0" indent="0" algn="l">
              <a:buNone/>
              <a:defRPr sz="2400" b="1">
                <a:solidFill>
                  <a:schemeClr val="bg1"/>
                </a:solidFill>
                <a:effectLst/>
              </a:defRPr>
            </a:lvl1pPr>
          </a:lstStyle>
          <a:p>
            <a:pPr lvl="0"/>
            <a:r>
              <a:rPr lang="zh-CN" altLang="en-US" dirty="0"/>
              <a:t>点击此处添加标题</a:t>
            </a:r>
          </a:p>
        </p:txBody>
      </p:sp>
      <p:sp>
        <p:nvSpPr>
          <p:cNvPr id="39" name="文本占位符 10"/>
          <p:cNvSpPr>
            <a:spLocks noGrp="1"/>
          </p:cNvSpPr>
          <p:nvPr>
            <p:ph type="body" sz="quarter" idx="17" hasCustomPrompt="1"/>
          </p:nvPr>
        </p:nvSpPr>
        <p:spPr>
          <a:xfrm>
            <a:off x="2026674" y="4453050"/>
            <a:ext cx="3255893" cy="424732"/>
          </a:xfrm>
          <a:prstGeom prst="rect">
            <a:avLst/>
          </a:prstGeom>
        </p:spPr>
        <p:txBody>
          <a:bodyPr wrap="square">
            <a:spAutoFit/>
          </a:bodyPr>
          <a:lstStyle>
            <a:lvl1pPr marL="0" indent="0" algn="l">
              <a:buNone/>
              <a:defRPr sz="2400" b="1">
                <a:solidFill>
                  <a:schemeClr val="bg1"/>
                </a:solidFill>
                <a:effectLst/>
              </a:defRPr>
            </a:lvl1pPr>
          </a:lstStyle>
          <a:p>
            <a:pPr lvl="0"/>
            <a:r>
              <a:rPr lang="zh-CN" altLang="en-US" dirty="0"/>
              <a:t>点击此处添加标题</a:t>
            </a:r>
          </a:p>
        </p:txBody>
      </p:sp>
      <p:sp>
        <p:nvSpPr>
          <p:cNvPr id="40" name="文本占位符 10"/>
          <p:cNvSpPr>
            <a:spLocks noGrp="1"/>
          </p:cNvSpPr>
          <p:nvPr>
            <p:ph type="body" sz="quarter" idx="18" hasCustomPrompt="1"/>
          </p:nvPr>
        </p:nvSpPr>
        <p:spPr>
          <a:xfrm>
            <a:off x="7903403" y="4453050"/>
            <a:ext cx="3255893" cy="424732"/>
          </a:xfrm>
          <a:prstGeom prst="rect">
            <a:avLst/>
          </a:prstGeom>
        </p:spPr>
        <p:txBody>
          <a:bodyPr wrap="square">
            <a:spAutoFit/>
          </a:bodyPr>
          <a:lstStyle>
            <a:lvl1pPr marL="0" indent="0" algn="l">
              <a:buNone/>
              <a:defRPr sz="2400" b="1">
                <a:solidFill>
                  <a:schemeClr val="bg1"/>
                </a:solidFill>
                <a:effectLst/>
              </a:defRPr>
            </a:lvl1pPr>
          </a:lstStyle>
          <a:p>
            <a:pPr lvl="0"/>
            <a:r>
              <a:rPr lang="zh-CN" altLang="en-US" dirty="0"/>
              <a:t>点击此处添加标题</a:t>
            </a:r>
          </a:p>
        </p:txBody>
      </p:sp>
    </p:spTree>
    <p:extLst>
      <p:ext uri="{BB962C8B-B14F-4D97-AF65-F5344CB8AC3E}">
        <p14:creationId xmlns:p14="http://schemas.microsoft.com/office/powerpoint/2010/main" val="3248055345"/>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五项目录">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3" name="矩形 32"/>
          <p:cNvSpPr/>
          <p:nvPr userDrawn="1"/>
        </p:nvSpPr>
        <p:spPr>
          <a:xfrm>
            <a:off x="0" y="28575"/>
            <a:ext cx="12192000" cy="6858000"/>
          </a:xfrm>
          <a:prstGeom prst="rect">
            <a:avLst/>
          </a:prstGeom>
          <a:solidFill>
            <a:schemeClr val="tx1">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 name="组合 8"/>
          <p:cNvGrpSpPr/>
          <p:nvPr userDrawn="1"/>
        </p:nvGrpSpPr>
        <p:grpSpPr>
          <a:xfrm>
            <a:off x="2660650" y="-1"/>
            <a:ext cx="2806446" cy="2419351"/>
            <a:chOff x="4038600" y="-1"/>
            <a:chExt cx="3292602" cy="2838451"/>
          </a:xfrm>
        </p:grpSpPr>
        <p:sp>
          <p:nvSpPr>
            <p:cNvPr id="10" name="等腰三角形 9"/>
            <p:cNvSpPr/>
            <p:nvPr/>
          </p:nvSpPr>
          <p:spPr>
            <a:xfrm rot="10800000">
              <a:off x="4038600" y="0"/>
              <a:ext cx="3292602" cy="2838450"/>
            </a:xfrm>
            <a:prstGeom prst="triangl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等腰三角形 10"/>
            <p:cNvSpPr/>
            <p:nvPr/>
          </p:nvSpPr>
          <p:spPr>
            <a:xfrm rot="10800000">
              <a:off x="4237481" y="-1"/>
              <a:ext cx="2894839" cy="2495551"/>
            </a:xfrm>
            <a:prstGeom prst="triangl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 name="组合 11"/>
          <p:cNvGrpSpPr/>
          <p:nvPr userDrawn="1"/>
        </p:nvGrpSpPr>
        <p:grpSpPr>
          <a:xfrm>
            <a:off x="6759673" y="-1"/>
            <a:ext cx="2806446" cy="2419351"/>
            <a:chOff x="4038600" y="-1"/>
            <a:chExt cx="3292602" cy="2838451"/>
          </a:xfrm>
        </p:grpSpPr>
        <p:sp>
          <p:nvSpPr>
            <p:cNvPr id="13" name="等腰三角形 12"/>
            <p:cNvSpPr/>
            <p:nvPr/>
          </p:nvSpPr>
          <p:spPr>
            <a:xfrm rot="10800000">
              <a:off x="4038600" y="0"/>
              <a:ext cx="3292602" cy="2838450"/>
            </a:xfrm>
            <a:prstGeom prst="triangl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等腰三角形 13"/>
            <p:cNvSpPr/>
            <p:nvPr/>
          </p:nvSpPr>
          <p:spPr>
            <a:xfrm rot="10800000">
              <a:off x="4237481" y="-1"/>
              <a:ext cx="2894839" cy="2495551"/>
            </a:xfrm>
            <a:prstGeom prst="triangl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6" name="组合 15"/>
          <p:cNvGrpSpPr/>
          <p:nvPr userDrawn="1"/>
        </p:nvGrpSpPr>
        <p:grpSpPr>
          <a:xfrm>
            <a:off x="4264168" y="-1"/>
            <a:ext cx="3676650" cy="3169527"/>
            <a:chOff x="4038600" y="-1"/>
            <a:chExt cx="3292602" cy="2838451"/>
          </a:xfrm>
        </p:grpSpPr>
        <p:sp>
          <p:nvSpPr>
            <p:cNvPr id="17" name="等腰三角形 16"/>
            <p:cNvSpPr/>
            <p:nvPr/>
          </p:nvSpPr>
          <p:spPr>
            <a:xfrm rot="10800000">
              <a:off x="4038600" y="0"/>
              <a:ext cx="3292602" cy="2838450"/>
            </a:xfrm>
            <a:prstGeom prst="triangl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等腰三角形 17"/>
            <p:cNvSpPr/>
            <p:nvPr/>
          </p:nvSpPr>
          <p:spPr>
            <a:xfrm rot="10800000">
              <a:off x="4237481" y="-1"/>
              <a:ext cx="2894839" cy="2495551"/>
            </a:xfrm>
            <a:prstGeom prst="triangl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28" name="文本占位符 10"/>
          <p:cNvSpPr>
            <a:spLocks noGrp="1"/>
          </p:cNvSpPr>
          <p:nvPr>
            <p:ph type="body" sz="quarter" idx="10" hasCustomPrompt="1"/>
          </p:nvPr>
        </p:nvSpPr>
        <p:spPr>
          <a:xfrm>
            <a:off x="2660650" y="429929"/>
            <a:ext cx="6870700" cy="923330"/>
          </a:xfrm>
          <a:prstGeom prst="rect">
            <a:avLst/>
          </a:prstGeom>
        </p:spPr>
        <p:txBody>
          <a:bodyPr wrap="square">
            <a:spAutoFit/>
          </a:bodyPr>
          <a:lstStyle>
            <a:lvl1pPr marL="0" indent="0" algn="ctr">
              <a:buNone/>
              <a:defRPr sz="6000" b="1">
                <a:solidFill>
                  <a:schemeClr val="bg1"/>
                </a:solidFill>
                <a:effectLst>
                  <a:outerShdw blurRad="38100" dist="38100" dir="2700000" algn="tl">
                    <a:srgbClr val="000000">
                      <a:alpha val="43137"/>
                    </a:srgbClr>
                  </a:outerShdw>
                </a:effectLst>
              </a:defRPr>
            </a:lvl1pPr>
          </a:lstStyle>
          <a:p>
            <a:pPr lvl="0"/>
            <a:r>
              <a:rPr lang="en-US" altLang="zh-CN" dirty="0"/>
              <a:t>CONTENTS</a:t>
            </a:r>
          </a:p>
        </p:txBody>
      </p:sp>
      <p:sp>
        <p:nvSpPr>
          <p:cNvPr id="26" name="椭圆 25"/>
          <p:cNvSpPr/>
          <p:nvPr userDrawn="1"/>
        </p:nvSpPr>
        <p:spPr>
          <a:xfrm>
            <a:off x="1031961" y="2419350"/>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dirty="0"/>
          </a:p>
        </p:txBody>
      </p:sp>
      <p:sp>
        <p:nvSpPr>
          <p:cNvPr id="29" name="椭圆 28"/>
          <p:cNvSpPr/>
          <p:nvPr userDrawn="1"/>
        </p:nvSpPr>
        <p:spPr>
          <a:xfrm>
            <a:off x="6932992" y="2419350"/>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dirty="0"/>
          </a:p>
        </p:txBody>
      </p:sp>
      <p:sp>
        <p:nvSpPr>
          <p:cNvPr id="30" name="椭圆 29"/>
          <p:cNvSpPr/>
          <p:nvPr userDrawn="1"/>
        </p:nvSpPr>
        <p:spPr>
          <a:xfrm>
            <a:off x="6932992" y="3701622"/>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dirty="0"/>
          </a:p>
        </p:txBody>
      </p:sp>
      <p:sp>
        <p:nvSpPr>
          <p:cNvPr id="31" name="椭圆 30"/>
          <p:cNvSpPr/>
          <p:nvPr userDrawn="1"/>
        </p:nvSpPr>
        <p:spPr>
          <a:xfrm>
            <a:off x="1031961" y="3701622"/>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dirty="0"/>
          </a:p>
        </p:txBody>
      </p:sp>
      <p:sp>
        <p:nvSpPr>
          <p:cNvPr id="32" name="文本占位符 10"/>
          <p:cNvSpPr>
            <a:spLocks noGrp="1"/>
          </p:cNvSpPr>
          <p:nvPr>
            <p:ph type="body" sz="quarter" idx="11" hasCustomPrompt="1"/>
          </p:nvPr>
        </p:nvSpPr>
        <p:spPr>
          <a:xfrm>
            <a:off x="2026674" y="2675696"/>
            <a:ext cx="3255893" cy="424732"/>
          </a:xfrm>
          <a:prstGeom prst="rect">
            <a:avLst/>
          </a:prstGeom>
        </p:spPr>
        <p:txBody>
          <a:bodyPr wrap="square">
            <a:spAutoFit/>
          </a:bodyPr>
          <a:lstStyle>
            <a:lvl1pPr marL="0" indent="0" algn="l">
              <a:buNone/>
              <a:defRPr sz="2400" b="1">
                <a:solidFill>
                  <a:schemeClr val="bg1"/>
                </a:solidFill>
                <a:effectLst/>
              </a:defRPr>
            </a:lvl1pPr>
          </a:lstStyle>
          <a:p>
            <a:pPr lvl="0"/>
            <a:r>
              <a:rPr lang="zh-CN" altLang="en-US" dirty="0"/>
              <a:t>点击此处添加标题</a:t>
            </a:r>
          </a:p>
        </p:txBody>
      </p:sp>
      <p:sp>
        <p:nvSpPr>
          <p:cNvPr id="41" name="文本占位符 10"/>
          <p:cNvSpPr>
            <a:spLocks noGrp="1"/>
          </p:cNvSpPr>
          <p:nvPr>
            <p:ph type="body" sz="quarter" idx="12" hasCustomPrompt="1"/>
          </p:nvPr>
        </p:nvSpPr>
        <p:spPr>
          <a:xfrm>
            <a:off x="994095" y="2639382"/>
            <a:ext cx="952032" cy="480131"/>
          </a:xfrm>
          <a:prstGeom prst="rect">
            <a:avLst/>
          </a:prstGeom>
        </p:spPr>
        <p:txBody>
          <a:bodyPr wrap="square">
            <a:spAutoFit/>
          </a:bodyPr>
          <a:lstStyle>
            <a:lvl1pPr marL="0" indent="0" algn="ctr">
              <a:buNone/>
              <a:defRPr sz="2800" b="1">
                <a:solidFill>
                  <a:schemeClr val="bg1"/>
                </a:solidFill>
                <a:effectLst/>
              </a:defRPr>
            </a:lvl1pPr>
          </a:lstStyle>
          <a:p>
            <a:pPr lvl="0"/>
            <a:r>
              <a:rPr lang="en-US" altLang="zh-CN" dirty="0"/>
              <a:t>01</a:t>
            </a:r>
          </a:p>
        </p:txBody>
      </p:sp>
      <p:sp>
        <p:nvSpPr>
          <p:cNvPr id="42" name="文本占位符 10"/>
          <p:cNvSpPr>
            <a:spLocks noGrp="1"/>
          </p:cNvSpPr>
          <p:nvPr>
            <p:ph type="body" sz="quarter" idx="13" hasCustomPrompt="1"/>
          </p:nvPr>
        </p:nvSpPr>
        <p:spPr>
          <a:xfrm>
            <a:off x="994095" y="3924464"/>
            <a:ext cx="952032" cy="480131"/>
          </a:xfrm>
          <a:prstGeom prst="rect">
            <a:avLst/>
          </a:prstGeom>
        </p:spPr>
        <p:txBody>
          <a:bodyPr wrap="square">
            <a:spAutoFit/>
          </a:bodyPr>
          <a:lstStyle>
            <a:lvl1pPr marL="0" indent="0" algn="ctr">
              <a:buNone/>
              <a:defRPr sz="2800" b="1">
                <a:solidFill>
                  <a:schemeClr val="bg1"/>
                </a:solidFill>
                <a:effectLst/>
              </a:defRPr>
            </a:lvl1pPr>
          </a:lstStyle>
          <a:p>
            <a:pPr lvl="0"/>
            <a:r>
              <a:rPr lang="en-US" altLang="zh-CN" dirty="0"/>
              <a:t>01</a:t>
            </a:r>
          </a:p>
        </p:txBody>
      </p:sp>
      <p:sp>
        <p:nvSpPr>
          <p:cNvPr id="43" name="文本占位符 10"/>
          <p:cNvSpPr>
            <a:spLocks noGrp="1"/>
          </p:cNvSpPr>
          <p:nvPr>
            <p:ph type="body" sz="quarter" idx="14" hasCustomPrompt="1"/>
          </p:nvPr>
        </p:nvSpPr>
        <p:spPr>
          <a:xfrm>
            <a:off x="6901445" y="2639382"/>
            <a:ext cx="952032" cy="480131"/>
          </a:xfrm>
          <a:prstGeom prst="rect">
            <a:avLst/>
          </a:prstGeom>
        </p:spPr>
        <p:txBody>
          <a:bodyPr wrap="square">
            <a:spAutoFit/>
          </a:bodyPr>
          <a:lstStyle>
            <a:lvl1pPr marL="0" indent="0" algn="ctr">
              <a:buNone/>
              <a:defRPr sz="2800" b="1">
                <a:solidFill>
                  <a:schemeClr val="bg1"/>
                </a:solidFill>
                <a:effectLst/>
              </a:defRPr>
            </a:lvl1pPr>
          </a:lstStyle>
          <a:p>
            <a:pPr lvl="0"/>
            <a:r>
              <a:rPr lang="en-US" altLang="zh-CN" dirty="0"/>
              <a:t>01</a:t>
            </a:r>
          </a:p>
        </p:txBody>
      </p:sp>
      <p:sp>
        <p:nvSpPr>
          <p:cNvPr id="44" name="文本占位符 10"/>
          <p:cNvSpPr>
            <a:spLocks noGrp="1"/>
          </p:cNvSpPr>
          <p:nvPr>
            <p:ph type="body" sz="quarter" idx="15" hasCustomPrompt="1"/>
          </p:nvPr>
        </p:nvSpPr>
        <p:spPr>
          <a:xfrm>
            <a:off x="6901445" y="3924464"/>
            <a:ext cx="952032" cy="480131"/>
          </a:xfrm>
          <a:prstGeom prst="rect">
            <a:avLst/>
          </a:prstGeom>
        </p:spPr>
        <p:txBody>
          <a:bodyPr wrap="square">
            <a:spAutoFit/>
          </a:bodyPr>
          <a:lstStyle>
            <a:lvl1pPr marL="0" indent="0" algn="ctr">
              <a:buNone/>
              <a:defRPr sz="2800" b="1">
                <a:solidFill>
                  <a:schemeClr val="bg1"/>
                </a:solidFill>
                <a:effectLst/>
              </a:defRPr>
            </a:lvl1pPr>
          </a:lstStyle>
          <a:p>
            <a:pPr lvl="0"/>
            <a:r>
              <a:rPr lang="en-US" altLang="zh-CN" dirty="0"/>
              <a:t>01</a:t>
            </a:r>
          </a:p>
        </p:txBody>
      </p:sp>
      <p:sp>
        <p:nvSpPr>
          <p:cNvPr id="45" name="文本占位符 10"/>
          <p:cNvSpPr>
            <a:spLocks noGrp="1"/>
          </p:cNvSpPr>
          <p:nvPr>
            <p:ph type="body" sz="quarter" idx="16" hasCustomPrompt="1"/>
          </p:nvPr>
        </p:nvSpPr>
        <p:spPr>
          <a:xfrm>
            <a:off x="7903403" y="2675696"/>
            <a:ext cx="3255893" cy="424732"/>
          </a:xfrm>
          <a:prstGeom prst="rect">
            <a:avLst/>
          </a:prstGeom>
        </p:spPr>
        <p:txBody>
          <a:bodyPr wrap="square">
            <a:spAutoFit/>
          </a:bodyPr>
          <a:lstStyle>
            <a:lvl1pPr marL="0" indent="0" algn="l">
              <a:buNone/>
              <a:defRPr sz="2400" b="1">
                <a:solidFill>
                  <a:schemeClr val="bg1"/>
                </a:solidFill>
                <a:effectLst/>
              </a:defRPr>
            </a:lvl1pPr>
          </a:lstStyle>
          <a:p>
            <a:pPr lvl="0"/>
            <a:r>
              <a:rPr lang="zh-CN" altLang="en-US" dirty="0"/>
              <a:t>点击此处添加标题</a:t>
            </a:r>
          </a:p>
        </p:txBody>
      </p:sp>
      <p:sp>
        <p:nvSpPr>
          <p:cNvPr id="46" name="文本占位符 10"/>
          <p:cNvSpPr>
            <a:spLocks noGrp="1"/>
          </p:cNvSpPr>
          <p:nvPr>
            <p:ph type="body" sz="quarter" idx="17" hasCustomPrompt="1"/>
          </p:nvPr>
        </p:nvSpPr>
        <p:spPr>
          <a:xfrm>
            <a:off x="2026674" y="3932817"/>
            <a:ext cx="3255893" cy="424732"/>
          </a:xfrm>
          <a:prstGeom prst="rect">
            <a:avLst/>
          </a:prstGeom>
        </p:spPr>
        <p:txBody>
          <a:bodyPr wrap="square">
            <a:spAutoFit/>
          </a:bodyPr>
          <a:lstStyle>
            <a:lvl1pPr marL="0" indent="0" algn="l">
              <a:buNone/>
              <a:defRPr sz="2400" b="1">
                <a:solidFill>
                  <a:schemeClr val="bg1"/>
                </a:solidFill>
                <a:effectLst/>
              </a:defRPr>
            </a:lvl1pPr>
          </a:lstStyle>
          <a:p>
            <a:pPr lvl="0"/>
            <a:r>
              <a:rPr lang="zh-CN" altLang="en-US" dirty="0"/>
              <a:t>点击此处添加标题</a:t>
            </a:r>
          </a:p>
        </p:txBody>
      </p:sp>
      <p:sp>
        <p:nvSpPr>
          <p:cNvPr id="47" name="文本占位符 10"/>
          <p:cNvSpPr>
            <a:spLocks noGrp="1"/>
          </p:cNvSpPr>
          <p:nvPr>
            <p:ph type="body" sz="quarter" idx="18" hasCustomPrompt="1"/>
          </p:nvPr>
        </p:nvSpPr>
        <p:spPr>
          <a:xfrm>
            <a:off x="7903403" y="3932817"/>
            <a:ext cx="3255893" cy="424732"/>
          </a:xfrm>
          <a:prstGeom prst="rect">
            <a:avLst/>
          </a:prstGeom>
        </p:spPr>
        <p:txBody>
          <a:bodyPr wrap="square">
            <a:spAutoFit/>
          </a:bodyPr>
          <a:lstStyle>
            <a:lvl1pPr marL="0" indent="0" algn="l">
              <a:buNone/>
              <a:defRPr sz="2400" b="1">
                <a:solidFill>
                  <a:schemeClr val="bg1"/>
                </a:solidFill>
                <a:effectLst/>
              </a:defRPr>
            </a:lvl1pPr>
          </a:lstStyle>
          <a:p>
            <a:pPr lvl="0"/>
            <a:r>
              <a:rPr lang="zh-CN" altLang="en-US" dirty="0"/>
              <a:t>点击此处添加标题</a:t>
            </a:r>
          </a:p>
        </p:txBody>
      </p:sp>
      <p:sp>
        <p:nvSpPr>
          <p:cNvPr id="49" name="椭圆 48"/>
          <p:cNvSpPr/>
          <p:nvPr userDrawn="1"/>
        </p:nvSpPr>
        <p:spPr>
          <a:xfrm>
            <a:off x="1031961" y="4982451"/>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dirty="0"/>
          </a:p>
        </p:txBody>
      </p:sp>
      <p:sp>
        <p:nvSpPr>
          <p:cNvPr id="50" name="文本占位符 10"/>
          <p:cNvSpPr>
            <a:spLocks noGrp="1"/>
          </p:cNvSpPr>
          <p:nvPr>
            <p:ph type="body" sz="quarter" idx="19" hasCustomPrompt="1"/>
          </p:nvPr>
        </p:nvSpPr>
        <p:spPr>
          <a:xfrm>
            <a:off x="994095" y="5205293"/>
            <a:ext cx="952032" cy="480131"/>
          </a:xfrm>
          <a:prstGeom prst="rect">
            <a:avLst/>
          </a:prstGeom>
        </p:spPr>
        <p:txBody>
          <a:bodyPr wrap="square">
            <a:spAutoFit/>
          </a:bodyPr>
          <a:lstStyle>
            <a:lvl1pPr marL="0" indent="0" algn="ctr">
              <a:buNone/>
              <a:defRPr sz="2800" b="1">
                <a:solidFill>
                  <a:schemeClr val="bg1"/>
                </a:solidFill>
                <a:effectLst/>
              </a:defRPr>
            </a:lvl1pPr>
          </a:lstStyle>
          <a:p>
            <a:pPr lvl="0"/>
            <a:r>
              <a:rPr lang="en-US" altLang="zh-CN" dirty="0"/>
              <a:t>01</a:t>
            </a:r>
          </a:p>
        </p:txBody>
      </p:sp>
      <p:sp>
        <p:nvSpPr>
          <p:cNvPr id="52" name="文本占位符 10"/>
          <p:cNvSpPr>
            <a:spLocks noGrp="1"/>
          </p:cNvSpPr>
          <p:nvPr>
            <p:ph type="body" sz="quarter" idx="21" hasCustomPrompt="1"/>
          </p:nvPr>
        </p:nvSpPr>
        <p:spPr>
          <a:xfrm>
            <a:off x="2026674" y="5213646"/>
            <a:ext cx="3255893" cy="424732"/>
          </a:xfrm>
          <a:prstGeom prst="rect">
            <a:avLst/>
          </a:prstGeom>
        </p:spPr>
        <p:txBody>
          <a:bodyPr wrap="square">
            <a:spAutoFit/>
          </a:bodyPr>
          <a:lstStyle>
            <a:lvl1pPr marL="0" indent="0" algn="l">
              <a:buNone/>
              <a:defRPr sz="2400" b="1">
                <a:solidFill>
                  <a:schemeClr val="bg1"/>
                </a:solidFill>
                <a:effectLst/>
              </a:defRPr>
            </a:lvl1pPr>
          </a:lstStyle>
          <a:p>
            <a:pPr lvl="0"/>
            <a:r>
              <a:rPr lang="zh-CN" altLang="en-US" dirty="0"/>
              <a:t>点击此处添加标题</a:t>
            </a:r>
          </a:p>
        </p:txBody>
      </p:sp>
    </p:spTree>
    <p:extLst>
      <p:ext uri="{BB962C8B-B14F-4D97-AF65-F5344CB8AC3E}">
        <p14:creationId xmlns:p14="http://schemas.microsoft.com/office/powerpoint/2010/main" val="3345735321"/>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六项目录">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2" name="矩形 41"/>
          <p:cNvSpPr/>
          <p:nvPr userDrawn="1"/>
        </p:nvSpPr>
        <p:spPr>
          <a:xfrm>
            <a:off x="0" y="28575"/>
            <a:ext cx="12192000" cy="6858000"/>
          </a:xfrm>
          <a:prstGeom prst="rect">
            <a:avLst/>
          </a:prstGeom>
          <a:solidFill>
            <a:schemeClr val="tx1">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 name="组合 8"/>
          <p:cNvGrpSpPr/>
          <p:nvPr userDrawn="1"/>
        </p:nvGrpSpPr>
        <p:grpSpPr>
          <a:xfrm>
            <a:off x="2660650" y="-1"/>
            <a:ext cx="2806446" cy="2419351"/>
            <a:chOff x="4038600" y="-1"/>
            <a:chExt cx="3292602" cy="2838451"/>
          </a:xfrm>
        </p:grpSpPr>
        <p:sp>
          <p:nvSpPr>
            <p:cNvPr id="10" name="等腰三角形 9"/>
            <p:cNvSpPr/>
            <p:nvPr/>
          </p:nvSpPr>
          <p:spPr>
            <a:xfrm rot="10800000">
              <a:off x="4038600" y="0"/>
              <a:ext cx="3292602" cy="2838450"/>
            </a:xfrm>
            <a:prstGeom prst="triangl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等腰三角形 10"/>
            <p:cNvSpPr/>
            <p:nvPr/>
          </p:nvSpPr>
          <p:spPr>
            <a:xfrm rot="10800000">
              <a:off x="4237481" y="-1"/>
              <a:ext cx="2894839" cy="2495551"/>
            </a:xfrm>
            <a:prstGeom prst="triangl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 name="组合 11"/>
          <p:cNvGrpSpPr/>
          <p:nvPr userDrawn="1"/>
        </p:nvGrpSpPr>
        <p:grpSpPr>
          <a:xfrm>
            <a:off x="6759673" y="-1"/>
            <a:ext cx="2806446" cy="2419351"/>
            <a:chOff x="4038600" y="-1"/>
            <a:chExt cx="3292602" cy="2838451"/>
          </a:xfrm>
        </p:grpSpPr>
        <p:sp>
          <p:nvSpPr>
            <p:cNvPr id="13" name="等腰三角形 12"/>
            <p:cNvSpPr/>
            <p:nvPr/>
          </p:nvSpPr>
          <p:spPr>
            <a:xfrm rot="10800000">
              <a:off x="4038600" y="0"/>
              <a:ext cx="3292602" cy="2838450"/>
            </a:xfrm>
            <a:prstGeom prst="triangl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等腰三角形 13"/>
            <p:cNvSpPr/>
            <p:nvPr/>
          </p:nvSpPr>
          <p:spPr>
            <a:xfrm rot="10800000">
              <a:off x="4237481" y="-1"/>
              <a:ext cx="2894839" cy="2495551"/>
            </a:xfrm>
            <a:prstGeom prst="triangl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6" name="组合 15"/>
          <p:cNvGrpSpPr/>
          <p:nvPr userDrawn="1"/>
        </p:nvGrpSpPr>
        <p:grpSpPr>
          <a:xfrm>
            <a:off x="4264168" y="-1"/>
            <a:ext cx="3676650" cy="3169527"/>
            <a:chOff x="4038600" y="-1"/>
            <a:chExt cx="3292602" cy="2838451"/>
          </a:xfrm>
        </p:grpSpPr>
        <p:sp>
          <p:nvSpPr>
            <p:cNvPr id="17" name="等腰三角形 16"/>
            <p:cNvSpPr/>
            <p:nvPr/>
          </p:nvSpPr>
          <p:spPr>
            <a:xfrm rot="10800000">
              <a:off x="4038600" y="0"/>
              <a:ext cx="3292602" cy="2838450"/>
            </a:xfrm>
            <a:prstGeom prst="triangl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等腰三角形 17"/>
            <p:cNvSpPr/>
            <p:nvPr/>
          </p:nvSpPr>
          <p:spPr>
            <a:xfrm rot="10800000">
              <a:off x="4237481" y="-1"/>
              <a:ext cx="2894839" cy="2495551"/>
            </a:xfrm>
            <a:prstGeom prst="triangl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19" name="椭圆 18"/>
          <p:cNvSpPr/>
          <p:nvPr userDrawn="1"/>
        </p:nvSpPr>
        <p:spPr>
          <a:xfrm>
            <a:off x="1031961" y="2419350"/>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dirty="0"/>
          </a:p>
        </p:txBody>
      </p:sp>
      <p:sp>
        <p:nvSpPr>
          <p:cNvPr id="21" name="椭圆 20"/>
          <p:cNvSpPr/>
          <p:nvPr userDrawn="1"/>
        </p:nvSpPr>
        <p:spPr>
          <a:xfrm>
            <a:off x="6932992" y="2419350"/>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dirty="0"/>
          </a:p>
        </p:txBody>
      </p:sp>
      <p:sp>
        <p:nvSpPr>
          <p:cNvPr id="23" name="椭圆 22"/>
          <p:cNvSpPr/>
          <p:nvPr userDrawn="1"/>
        </p:nvSpPr>
        <p:spPr>
          <a:xfrm>
            <a:off x="6932992" y="3701622"/>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dirty="0"/>
          </a:p>
        </p:txBody>
      </p:sp>
      <p:sp>
        <p:nvSpPr>
          <p:cNvPr id="25" name="椭圆 24"/>
          <p:cNvSpPr/>
          <p:nvPr userDrawn="1"/>
        </p:nvSpPr>
        <p:spPr>
          <a:xfrm>
            <a:off x="1031961" y="3701622"/>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dirty="0"/>
          </a:p>
        </p:txBody>
      </p:sp>
      <p:sp>
        <p:nvSpPr>
          <p:cNvPr id="28" name="文本占位符 10"/>
          <p:cNvSpPr>
            <a:spLocks noGrp="1"/>
          </p:cNvSpPr>
          <p:nvPr>
            <p:ph type="body" sz="quarter" idx="10" hasCustomPrompt="1"/>
          </p:nvPr>
        </p:nvSpPr>
        <p:spPr>
          <a:xfrm>
            <a:off x="2660650" y="429929"/>
            <a:ext cx="6870700" cy="923330"/>
          </a:xfrm>
          <a:prstGeom prst="rect">
            <a:avLst/>
          </a:prstGeom>
        </p:spPr>
        <p:txBody>
          <a:bodyPr wrap="square">
            <a:spAutoFit/>
          </a:bodyPr>
          <a:lstStyle>
            <a:lvl1pPr marL="0" indent="0" algn="ctr">
              <a:buNone/>
              <a:defRPr sz="6000" b="1">
                <a:solidFill>
                  <a:schemeClr val="bg1"/>
                </a:solidFill>
                <a:effectLst>
                  <a:outerShdw blurRad="38100" dist="38100" dir="2700000" algn="tl">
                    <a:srgbClr val="000000">
                      <a:alpha val="43137"/>
                    </a:srgbClr>
                  </a:outerShdw>
                </a:effectLst>
              </a:defRPr>
            </a:lvl1pPr>
          </a:lstStyle>
          <a:p>
            <a:pPr lvl="0"/>
            <a:r>
              <a:rPr lang="en-US" altLang="zh-CN" dirty="0"/>
              <a:t>CONTENTS</a:t>
            </a:r>
          </a:p>
        </p:txBody>
      </p:sp>
      <p:sp>
        <p:nvSpPr>
          <p:cNvPr id="33" name="文本占位符 10"/>
          <p:cNvSpPr>
            <a:spLocks noGrp="1"/>
          </p:cNvSpPr>
          <p:nvPr>
            <p:ph type="body" sz="quarter" idx="11" hasCustomPrompt="1"/>
          </p:nvPr>
        </p:nvSpPr>
        <p:spPr>
          <a:xfrm>
            <a:off x="2026674" y="2675696"/>
            <a:ext cx="3255893" cy="424732"/>
          </a:xfrm>
          <a:prstGeom prst="rect">
            <a:avLst/>
          </a:prstGeom>
        </p:spPr>
        <p:txBody>
          <a:bodyPr wrap="square">
            <a:spAutoFit/>
          </a:bodyPr>
          <a:lstStyle>
            <a:lvl1pPr marL="0" indent="0" algn="l">
              <a:buNone/>
              <a:defRPr sz="2400" b="1">
                <a:solidFill>
                  <a:schemeClr val="bg1"/>
                </a:solidFill>
                <a:effectLst/>
              </a:defRPr>
            </a:lvl1pPr>
          </a:lstStyle>
          <a:p>
            <a:pPr lvl="0"/>
            <a:r>
              <a:rPr lang="zh-CN" altLang="en-US" dirty="0"/>
              <a:t>点击此处添加标题</a:t>
            </a:r>
          </a:p>
        </p:txBody>
      </p:sp>
      <p:sp>
        <p:nvSpPr>
          <p:cNvPr id="34" name="文本占位符 10"/>
          <p:cNvSpPr>
            <a:spLocks noGrp="1"/>
          </p:cNvSpPr>
          <p:nvPr>
            <p:ph type="body" sz="quarter" idx="12" hasCustomPrompt="1"/>
          </p:nvPr>
        </p:nvSpPr>
        <p:spPr>
          <a:xfrm>
            <a:off x="994095" y="2639382"/>
            <a:ext cx="952032" cy="480131"/>
          </a:xfrm>
          <a:prstGeom prst="rect">
            <a:avLst/>
          </a:prstGeom>
        </p:spPr>
        <p:txBody>
          <a:bodyPr wrap="square">
            <a:spAutoFit/>
          </a:bodyPr>
          <a:lstStyle>
            <a:lvl1pPr marL="0" indent="0" algn="ctr">
              <a:buNone/>
              <a:defRPr sz="2800" b="1">
                <a:solidFill>
                  <a:schemeClr val="bg1"/>
                </a:solidFill>
                <a:effectLst/>
              </a:defRPr>
            </a:lvl1pPr>
          </a:lstStyle>
          <a:p>
            <a:pPr lvl="0"/>
            <a:r>
              <a:rPr lang="en-US" altLang="zh-CN" dirty="0"/>
              <a:t>01</a:t>
            </a:r>
          </a:p>
        </p:txBody>
      </p:sp>
      <p:sp>
        <p:nvSpPr>
          <p:cNvPr id="35" name="文本占位符 10"/>
          <p:cNvSpPr>
            <a:spLocks noGrp="1"/>
          </p:cNvSpPr>
          <p:nvPr>
            <p:ph type="body" sz="quarter" idx="13" hasCustomPrompt="1"/>
          </p:nvPr>
        </p:nvSpPr>
        <p:spPr>
          <a:xfrm>
            <a:off x="994095" y="3924464"/>
            <a:ext cx="952032" cy="480131"/>
          </a:xfrm>
          <a:prstGeom prst="rect">
            <a:avLst/>
          </a:prstGeom>
        </p:spPr>
        <p:txBody>
          <a:bodyPr wrap="square">
            <a:spAutoFit/>
          </a:bodyPr>
          <a:lstStyle>
            <a:lvl1pPr marL="0" indent="0" algn="ctr">
              <a:buNone/>
              <a:defRPr sz="2800" b="1">
                <a:solidFill>
                  <a:schemeClr val="bg1"/>
                </a:solidFill>
                <a:effectLst/>
              </a:defRPr>
            </a:lvl1pPr>
          </a:lstStyle>
          <a:p>
            <a:pPr lvl="0"/>
            <a:r>
              <a:rPr lang="en-US" altLang="zh-CN" dirty="0"/>
              <a:t>01</a:t>
            </a:r>
          </a:p>
        </p:txBody>
      </p:sp>
      <p:sp>
        <p:nvSpPr>
          <p:cNvPr id="36" name="文本占位符 10"/>
          <p:cNvSpPr>
            <a:spLocks noGrp="1"/>
          </p:cNvSpPr>
          <p:nvPr>
            <p:ph type="body" sz="quarter" idx="14" hasCustomPrompt="1"/>
          </p:nvPr>
        </p:nvSpPr>
        <p:spPr>
          <a:xfrm>
            <a:off x="6901445" y="2639382"/>
            <a:ext cx="952032" cy="480131"/>
          </a:xfrm>
          <a:prstGeom prst="rect">
            <a:avLst/>
          </a:prstGeom>
        </p:spPr>
        <p:txBody>
          <a:bodyPr wrap="square">
            <a:spAutoFit/>
          </a:bodyPr>
          <a:lstStyle>
            <a:lvl1pPr marL="0" indent="0" algn="ctr">
              <a:buNone/>
              <a:defRPr sz="2800" b="1">
                <a:solidFill>
                  <a:schemeClr val="bg1"/>
                </a:solidFill>
                <a:effectLst/>
              </a:defRPr>
            </a:lvl1pPr>
          </a:lstStyle>
          <a:p>
            <a:pPr lvl="0"/>
            <a:r>
              <a:rPr lang="en-US" altLang="zh-CN" dirty="0"/>
              <a:t>01</a:t>
            </a:r>
          </a:p>
        </p:txBody>
      </p:sp>
      <p:sp>
        <p:nvSpPr>
          <p:cNvPr id="37" name="文本占位符 10"/>
          <p:cNvSpPr>
            <a:spLocks noGrp="1"/>
          </p:cNvSpPr>
          <p:nvPr>
            <p:ph type="body" sz="quarter" idx="15" hasCustomPrompt="1"/>
          </p:nvPr>
        </p:nvSpPr>
        <p:spPr>
          <a:xfrm>
            <a:off x="6901445" y="3924464"/>
            <a:ext cx="952032" cy="480131"/>
          </a:xfrm>
          <a:prstGeom prst="rect">
            <a:avLst/>
          </a:prstGeom>
        </p:spPr>
        <p:txBody>
          <a:bodyPr wrap="square">
            <a:spAutoFit/>
          </a:bodyPr>
          <a:lstStyle>
            <a:lvl1pPr marL="0" indent="0" algn="ctr">
              <a:buNone/>
              <a:defRPr sz="2800" b="1">
                <a:solidFill>
                  <a:schemeClr val="bg1"/>
                </a:solidFill>
                <a:effectLst/>
              </a:defRPr>
            </a:lvl1pPr>
          </a:lstStyle>
          <a:p>
            <a:pPr lvl="0"/>
            <a:r>
              <a:rPr lang="en-US" altLang="zh-CN" dirty="0"/>
              <a:t>01</a:t>
            </a:r>
          </a:p>
        </p:txBody>
      </p:sp>
      <p:sp>
        <p:nvSpPr>
          <p:cNvPr id="38" name="文本占位符 10"/>
          <p:cNvSpPr>
            <a:spLocks noGrp="1"/>
          </p:cNvSpPr>
          <p:nvPr>
            <p:ph type="body" sz="quarter" idx="16" hasCustomPrompt="1"/>
          </p:nvPr>
        </p:nvSpPr>
        <p:spPr>
          <a:xfrm>
            <a:off x="7903403" y="2675696"/>
            <a:ext cx="3255893" cy="424732"/>
          </a:xfrm>
          <a:prstGeom prst="rect">
            <a:avLst/>
          </a:prstGeom>
        </p:spPr>
        <p:txBody>
          <a:bodyPr wrap="square">
            <a:spAutoFit/>
          </a:bodyPr>
          <a:lstStyle>
            <a:lvl1pPr marL="0" indent="0" algn="l">
              <a:buNone/>
              <a:defRPr sz="2400" b="1">
                <a:solidFill>
                  <a:schemeClr val="bg1"/>
                </a:solidFill>
                <a:effectLst/>
              </a:defRPr>
            </a:lvl1pPr>
          </a:lstStyle>
          <a:p>
            <a:pPr lvl="0"/>
            <a:r>
              <a:rPr lang="zh-CN" altLang="en-US" dirty="0"/>
              <a:t>点击此处添加标题</a:t>
            </a:r>
          </a:p>
        </p:txBody>
      </p:sp>
      <p:sp>
        <p:nvSpPr>
          <p:cNvPr id="39" name="文本占位符 10"/>
          <p:cNvSpPr>
            <a:spLocks noGrp="1"/>
          </p:cNvSpPr>
          <p:nvPr>
            <p:ph type="body" sz="quarter" idx="17" hasCustomPrompt="1"/>
          </p:nvPr>
        </p:nvSpPr>
        <p:spPr>
          <a:xfrm>
            <a:off x="2026674" y="3932817"/>
            <a:ext cx="3255893" cy="424732"/>
          </a:xfrm>
          <a:prstGeom prst="rect">
            <a:avLst/>
          </a:prstGeom>
        </p:spPr>
        <p:txBody>
          <a:bodyPr wrap="square">
            <a:spAutoFit/>
          </a:bodyPr>
          <a:lstStyle>
            <a:lvl1pPr marL="0" indent="0" algn="l">
              <a:buNone/>
              <a:defRPr sz="2400" b="1">
                <a:solidFill>
                  <a:schemeClr val="bg1"/>
                </a:solidFill>
                <a:effectLst/>
              </a:defRPr>
            </a:lvl1pPr>
          </a:lstStyle>
          <a:p>
            <a:pPr lvl="0"/>
            <a:r>
              <a:rPr lang="zh-CN" altLang="en-US" dirty="0"/>
              <a:t>点击此处添加标题</a:t>
            </a:r>
          </a:p>
        </p:txBody>
      </p:sp>
      <p:sp>
        <p:nvSpPr>
          <p:cNvPr id="40" name="文本占位符 10"/>
          <p:cNvSpPr>
            <a:spLocks noGrp="1"/>
          </p:cNvSpPr>
          <p:nvPr>
            <p:ph type="body" sz="quarter" idx="18" hasCustomPrompt="1"/>
          </p:nvPr>
        </p:nvSpPr>
        <p:spPr>
          <a:xfrm>
            <a:off x="7903403" y="3932817"/>
            <a:ext cx="3255893" cy="424732"/>
          </a:xfrm>
          <a:prstGeom prst="rect">
            <a:avLst/>
          </a:prstGeom>
        </p:spPr>
        <p:txBody>
          <a:bodyPr wrap="square">
            <a:spAutoFit/>
          </a:bodyPr>
          <a:lstStyle>
            <a:lvl1pPr marL="0" indent="0" algn="l">
              <a:buNone/>
              <a:defRPr sz="2400" b="1">
                <a:solidFill>
                  <a:schemeClr val="bg1"/>
                </a:solidFill>
                <a:effectLst/>
              </a:defRPr>
            </a:lvl1pPr>
          </a:lstStyle>
          <a:p>
            <a:pPr lvl="0"/>
            <a:r>
              <a:rPr lang="zh-CN" altLang="en-US" dirty="0"/>
              <a:t>点击此处添加标题</a:t>
            </a:r>
          </a:p>
        </p:txBody>
      </p:sp>
      <p:sp>
        <p:nvSpPr>
          <p:cNvPr id="26" name="椭圆 25"/>
          <p:cNvSpPr/>
          <p:nvPr userDrawn="1"/>
        </p:nvSpPr>
        <p:spPr>
          <a:xfrm>
            <a:off x="6932992" y="4982451"/>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dirty="0"/>
          </a:p>
        </p:txBody>
      </p:sp>
      <p:sp>
        <p:nvSpPr>
          <p:cNvPr id="29" name="椭圆 28"/>
          <p:cNvSpPr/>
          <p:nvPr userDrawn="1"/>
        </p:nvSpPr>
        <p:spPr>
          <a:xfrm>
            <a:off x="1031961" y="4982451"/>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dirty="0"/>
          </a:p>
        </p:txBody>
      </p:sp>
      <p:sp>
        <p:nvSpPr>
          <p:cNvPr id="30" name="文本占位符 10"/>
          <p:cNvSpPr>
            <a:spLocks noGrp="1"/>
          </p:cNvSpPr>
          <p:nvPr>
            <p:ph type="body" sz="quarter" idx="19" hasCustomPrompt="1"/>
          </p:nvPr>
        </p:nvSpPr>
        <p:spPr>
          <a:xfrm>
            <a:off x="994095" y="5205293"/>
            <a:ext cx="952032" cy="480131"/>
          </a:xfrm>
          <a:prstGeom prst="rect">
            <a:avLst/>
          </a:prstGeom>
        </p:spPr>
        <p:txBody>
          <a:bodyPr wrap="square">
            <a:spAutoFit/>
          </a:bodyPr>
          <a:lstStyle>
            <a:lvl1pPr marL="0" indent="0" algn="ctr">
              <a:buNone/>
              <a:defRPr sz="2800" b="1">
                <a:solidFill>
                  <a:schemeClr val="bg1"/>
                </a:solidFill>
                <a:effectLst/>
              </a:defRPr>
            </a:lvl1pPr>
          </a:lstStyle>
          <a:p>
            <a:pPr lvl="0"/>
            <a:r>
              <a:rPr lang="en-US" altLang="zh-CN" dirty="0"/>
              <a:t>01</a:t>
            </a:r>
          </a:p>
        </p:txBody>
      </p:sp>
      <p:sp>
        <p:nvSpPr>
          <p:cNvPr id="31" name="文本占位符 10"/>
          <p:cNvSpPr>
            <a:spLocks noGrp="1"/>
          </p:cNvSpPr>
          <p:nvPr>
            <p:ph type="body" sz="quarter" idx="20" hasCustomPrompt="1"/>
          </p:nvPr>
        </p:nvSpPr>
        <p:spPr>
          <a:xfrm>
            <a:off x="6901445" y="5205293"/>
            <a:ext cx="952032" cy="480131"/>
          </a:xfrm>
          <a:prstGeom prst="rect">
            <a:avLst/>
          </a:prstGeom>
        </p:spPr>
        <p:txBody>
          <a:bodyPr wrap="square">
            <a:spAutoFit/>
          </a:bodyPr>
          <a:lstStyle>
            <a:lvl1pPr marL="0" indent="0" algn="ctr">
              <a:buNone/>
              <a:defRPr sz="2800" b="1">
                <a:solidFill>
                  <a:schemeClr val="bg1"/>
                </a:solidFill>
                <a:effectLst/>
              </a:defRPr>
            </a:lvl1pPr>
          </a:lstStyle>
          <a:p>
            <a:pPr lvl="0"/>
            <a:r>
              <a:rPr lang="en-US" altLang="zh-CN" dirty="0"/>
              <a:t>01</a:t>
            </a:r>
          </a:p>
        </p:txBody>
      </p:sp>
      <p:sp>
        <p:nvSpPr>
          <p:cNvPr id="32" name="文本占位符 10"/>
          <p:cNvSpPr>
            <a:spLocks noGrp="1"/>
          </p:cNvSpPr>
          <p:nvPr>
            <p:ph type="body" sz="quarter" idx="21" hasCustomPrompt="1"/>
          </p:nvPr>
        </p:nvSpPr>
        <p:spPr>
          <a:xfrm>
            <a:off x="2026674" y="5213646"/>
            <a:ext cx="3255893" cy="424732"/>
          </a:xfrm>
          <a:prstGeom prst="rect">
            <a:avLst/>
          </a:prstGeom>
        </p:spPr>
        <p:txBody>
          <a:bodyPr wrap="square">
            <a:spAutoFit/>
          </a:bodyPr>
          <a:lstStyle>
            <a:lvl1pPr marL="0" indent="0" algn="l">
              <a:buNone/>
              <a:defRPr sz="2400" b="1">
                <a:solidFill>
                  <a:schemeClr val="bg1"/>
                </a:solidFill>
                <a:effectLst/>
              </a:defRPr>
            </a:lvl1pPr>
          </a:lstStyle>
          <a:p>
            <a:pPr lvl="0"/>
            <a:r>
              <a:rPr lang="zh-CN" altLang="en-US" dirty="0"/>
              <a:t>点击此处添加标题</a:t>
            </a:r>
          </a:p>
        </p:txBody>
      </p:sp>
      <p:sp>
        <p:nvSpPr>
          <p:cNvPr id="41" name="文本占位符 10"/>
          <p:cNvSpPr>
            <a:spLocks noGrp="1"/>
          </p:cNvSpPr>
          <p:nvPr>
            <p:ph type="body" sz="quarter" idx="22" hasCustomPrompt="1"/>
          </p:nvPr>
        </p:nvSpPr>
        <p:spPr>
          <a:xfrm>
            <a:off x="7903403" y="5213646"/>
            <a:ext cx="3255893" cy="424732"/>
          </a:xfrm>
          <a:prstGeom prst="rect">
            <a:avLst/>
          </a:prstGeom>
        </p:spPr>
        <p:txBody>
          <a:bodyPr wrap="square">
            <a:spAutoFit/>
          </a:bodyPr>
          <a:lstStyle>
            <a:lvl1pPr marL="0" indent="0" algn="l">
              <a:buNone/>
              <a:defRPr sz="2400" b="1">
                <a:solidFill>
                  <a:schemeClr val="bg1"/>
                </a:solidFill>
                <a:effectLst/>
              </a:defRPr>
            </a:lvl1pPr>
          </a:lstStyle>
          <a:p>
            <a:pPr lvl="0"/>
            <a:r>
              <a:rPr lang="zh-CN" altLang="en-US" dirty="0"/>
              <a:t>点击此处添加标题</a:t>
            </a:r>
          </a:p>
        </p:txBody>
      </p:sp>
    </p:spTree>
    <p:extLst>
      <p:ext uri="{BB962C8B-B14F-4D97-AF65-F5344CB8AC3E}">
        <p14:creationId xmlns:p14="http://schemas.microsoft.com/office/powerpoint/2010/main" val="389596778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副标题页">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2" name="Picture 2" descr="internet network에 대한 이미지 검색결과"/>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artisticGlowEdges/>
                    </a14:imgEffect>
                    <a14:imgEffect>
                      <a14:sharpenSoften amount="-25000"/>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rcRect b="10641"/>
          <a:stretch/>
        </p:blipFill>
        <p:spPr bwMode="auto">
          <a:xfrm>
            <a:off x="0" y="-197708"/>
            <a:ext cx="12190858" cy="7055708"/>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userDrawn="1"/>
        </p:nvSpPr>
        <p:spPr>
          <a:xfrm>
            <a:off x="5029200" y="1543050"/>
            <a:ext cx="6648450" cy="3810000"/>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占位符 10"/>
          <p:cNvSpPr>
            <a:spLocks noGrp="1"/>
          </p:cNvSpPr>
          <p:nvPr>
            <p:ph type="body" sz="quarter" idx="10" hasCustomPrompt="1"/>
          </p:nvPr>
        </p:nvSpPr>
        <p:spPr>
          <a:xfrm>
            <a:off x="5586730" y="2100431"/>
            <a:ext cx="4751070" cy="1328569"/>
          </a:xfrm>
          <a:prstGeom prst="rect">
            <a:avLst/>
          </a:prstGeom>
        </p:spPr>
        <p:txBody>
          <a:bodyPr wrap="square">
            <a:spAutoFit/>
          </a:bodyPr>
          <a:lstStyle>
            <a:lvl1pPr marL="0" indent="0" algn="l">
              <a:lnSpc>
                <a:spcPct val="100000"/>
              </a:lnSpc>
              <a:spcBef>
                <a:spcPts val="0"/>
              </a:spcBef>
              <a:buNone/>
              <a:defRPr sz="4000" b="1">
                <a:solidFill>
                  <a:schemeClr val="bg1"/>
                </a:solidFill>
                <a:effectLst>
                  <a:outerShdw blurRad="38100" dist="38100" dir="2700000" algn="tl">
                    <a:srgbClr val="000000">
                      <a:alpha val="43137"/>
                    </a:srgbClr>
                  </a:outerShdw>
                </a:effectLst>
              </a:defRPr>
            </a:lvl1pPr>
          </a:lstStyle>
          <a:p>
            <a:pPr lvl="0"/>
            <a:r>
              <a:rPr lang="zh-CN" altLang="en-US" dirty="0"/>
              <a:t>点击此处添加标题</a:t>
            </a:r>
          </a:p>
          <a:p>
            <a:pPr lvl="0"/>
            <a:r>
              <a:rPr lang="en-US" altLang="zh-CN" dirty="0"/>
              <a:t>TITLE HERE</a:t>
            </a:r>
          </a:p>
        </p:txBody>
      </p:sp>
      <p:sp>
        <p:nvSpPr>
          <p:cNvPr id="9" name="文本占位符 10"/>
          <p:cNvSpPr>
            <a:spLocks noGrp="1"/>
          </p:cNvSpPr>
          <p:nvPr>
            <p:ph type="body" sz="quarter" idx="11" hasCustomPrompt="1"/>
          </p:nvPr>
        </p:nvSpPr>
        <p:spPr>
          <a:xfrm>
            <a:off x="5586730" y="3451934"/>
            <a:ext cx="4751070" cy="572464"/>
          </a:xfrm>
          <a:prstGeom prst="rect">
            <a:avLst/>
          </a:prstGeom>
        </p:spPr>
        <p:txBody>
          <a:bodyPr wrap="square">
            <a:spAutoFit/>
          </a:bodyPr>
          <a:lstStyle>
            <a:lvl1pPr marL="0" indent="0" algn="l">
              <a:lnSpc>
                <a:spcPct val="130000"/>
              </a:lnSpc>
              <a:spcBef>
                <a:spcPts val="0"/>
              </a:spcBef>
              <a:buNone/>
              <a:defRPr sz="1200" b="0">
                <a:solidFill>
                  <a:schemeClr val="bg1"/>
                </a:solidFill>
                <a:effectLst/>
              </a:defRPr>
            </a:lvl1pPr>
          </a:lstStyle>
          <a:p>
            <a:pPr lvl="0"/>
            <a:r>
              <a:rPr lang="zh-CN" altLang="en-US" dirty="0"/>
              <a:t>标题数字等都可以通过点击和重新输入进行更改，顶部“开始”面板中可以对字体、字号、颜色、行距等进行修改。</a:t>
            </a:r>
          </a:p>
        </p:txBody>
      </p:sp>
      <p:sp>
        <p:nvSpPr>
          <p:cNvPr id="10" name="文本占位符 10"/>
          <p:cNvSpPr>
            <a:spLocks noGrp="1"/>
          </p:cNvSpPr>
          <p:nvPr>
            <p:ph type="body" sz="quarter" idx="12" hasCustomPrompt="1"/>
          </p:nvPr>
        </p:nvSpPr>
        <p:spPr>
          <a:xfrm>
            <a:off x="1871345" y="-410662"/>
            <a:ext cx="4751070" cy="7725192"/>
          </a:xfrm>
          <a:prstGeom prst="rect">
            <a:avLst/>
          </a:prstGeom>
        </p:spPr>
        <p:txBody>
          <a:bodyPr wrap="square">
            <a:spAutoFit/>
          </a:bodyPr>
          <a:lstStyle>
            <a:lvl1pPr marL="0" indent="0" algn="ctr">
              <a:lnSpc>
                <a:spcPct val="100000"/>
              </a:lnSpc>
              <a:spcBef>
                <a:spcPts val="0"/>
              </a:spcBef>
              <a:buNone/>
              <a:defRPr sz="49600" b="1">
                <a:solidFill>
                  <a:schemeClr val="bg1"/>
                </a:solidFill>
                <a:effectLst>
                  <a:outerShdw blurRad="38100" dist="38100" dir="2700000" algn="tl">
                    <a:srgbClr val="000000">
                      <a:alpha val="43137"/>
                    </a:srgbClr>
                  </a:outerShdw>
                </a:effectLst>
              </a:defRPr>
            </a:lvl1pPr>
          </a:lstStyle>
          <a:p>
            <a:pPr lvl="0"/>
            <a:r>
              <a:rPr lang="en-US" altLang="zh-CN" dirty="0"/>
              <a:t>1</a:t>
            </a:r>
          </a:p>
        </p:txBody>
      </p:sp>
    </p:spTree>
    <p:extLst>
      <p:ext uri="{BB962C8B-B14F-4D97-AF65-F5344CB8AC3E}">
        <p14:creationId xmlns:p14="http://schemas.microsoft.com/office/powerpoint/2010/main" val="3930241635"/>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内容页_1">
    <p:spTree>
      <p:nvGrpSpPr>
        <p:cNvPr id="1" name=""/>
        <p:cNvGrpSpPr/>
        <p:nvPr/>
      </p:nvGrpSpPr>
      <p:grpSpPr>
        <a:xfrm>
          <a:off x="0" y="0"/>
          <a:ext cx="0" cy="0"/>
          <a:chOff x="0" y="0"/>
          <a:chExt cx="0" cy="0"/>
        </a:xfrm>
      </p:grpSpPr>
      <p:pic>
        <p:nvPicPr>
          <p:cNvPr id="16" name="图片 15"/>
          <p:cNvPicPr>
            <a:picLocks noChangeAspect="1"/>
          </p:cNvPicPr>
          <p:nvPr userDrawn="1"/>
        </p:nvPicPr>
        <p:blipFill>
          <a:blip r:embed="rId2"/>
          <a:stretch>
            <a:fillRect/>
          </a:stretch>
        </p:blipFill>
        <p:spPr>
          <a:xfrm>
            <a:off x="3555997" y="2000248"/>
            <a:ext cx="8636003" cy="4857751"/>
          </a:xfrm>
          <a:prstGeom prst="rect">
            <a:avLst/>
          </a:prstGeom>
        </p:spPr>
      </p:pic>
      <p:cxnSp>
        <p:nvCxnSpPr>
          <p:cNvPr id="10" name="直接连接符 9"/>
          <p:cNvCxnSpPr/>
          <p:nvPr userDrawn="1"/>
        </p:nvCxnSpPr>
        <p:spPr>
          <a:xfrm>
            <a:off x="2838450" y="1009650"/>
            <a:ext cx="1638300" cy="0"/>
          </a:xfrm>
          <a:prstGeom prst="line">
            <a:avLst/>
          </a:prstGeom>
          <a:ln w="1270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userDrawn="1"/>
        </p:nvCxnSpPr>
        <p:spPr>
          <a:xfrm>
            <a:off x="4476750" y="1009650"/>
            <a:ext cx="1638300" cy="0"/>
          </a:xfrm>
          <a:prstGeom prst="line">
            <a:avLst/>
          </a:prstGeom>
          <a:ln w="1270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userDrawn="1"/>
        </p:nvCxnSpPr>
        <p:spPr>
          <a:xfrm>
            <a:off x="6115050" y="1009650"/>
            <a:ext cx="1638300" cy="0"/>
          </a:xfrm>
          <a:prstGeom prst="line">
            <a:avLst/>
          </a:prstGeom>
          <a:ln w="1270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userDrawn="1"/>
        </p:nvCxnSpPr>
        <p:spPr>
          <a:xfrm>
            <a:off x="7734300" y="1009650"/>
            <a:ext cx="1638300" cy="0"/>
          </a:xfrm>
          <a:prstGeom prst="line">
            <a:avLst/>
          </a:prstGeom>
          <a:ln w="12700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流程图: 手动输入 13"/>
          <p:cNvSpPr/>
          <p:nvPr userDrawn="1"/>
        </p:nvSpPr>
        <p:spPr>
          <a:xfrm rot="5400000">
            <a:off x="952500" y="1047750"/>
            <a:ext cx="4857750" cy="6762750"/>
          </a:xfrm>
          <a:prstGeom prst="flowChartManualInpu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 name="直接连接符 14"/>
          <p:cNvCxnSpPr/>
          <p:nvPr userDrawn="1"/>
        </p:nvCxnSpPr>
        <p:spPr>
          <a:xfrm>
            <a:off x="5181600" y="2000249"/>
            <a:ext cx="1384300" cy="4927601"/>
          </a:xfrm>
          <a:prstGeom prst="line">
            <a:avLst/>
          </a:prstGeom>
          <a:ln w="1016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文本占位符 2"/>
          <p:cNvSpPr>
            <a:spLocks noGrp="1"/>
          </p:cNvSpPr>
          <p:nvPr>
            <p:ph type="body" sz="quarter" idx="10" hasCustomPrompt="1"/>
          </p:nvPr>
        </p:nvSpPr>
        <p:spPr>
          <a:xfrm>
            <a:off x="2404277" y="363539"/>
            <a:ext cx="7383446" cy="362404"/>
          </a:xfrm>
          <a:prstGeom prst="rect">
            <a:avLst/>
          </a:prstGeom>
        </p:spPr>
        <p:txBody>
          <a:bodyPr/>
          <a:lstStyle>
            <a:lvl1pPr marL="0" indent="0" algn="ctr">
              <a:buNone/>
              <a:defRPr sz="2400" b="1" baseline="0"/>
            </a:lvl1pPr>
          </a:lstStyle>
          <a:p>
            <a:pPr lvl="0"/>
            <a:r>
              <a:rPr lang="zh-CN" altLang="en-US" dirty="0"/>
              <a:t>点击此处添加标题 </a:t>
            </a:r>
            <a:r>
              <a:rPr lang="en-US" altLang="zh-CN" dirty="0"/>
              <a:t>TITLE HERE </a:t>
            </a:r>
            <a:endParaRPr lang="zh-CN" altLang="en-US" dirty="0"/>
          </a:p>
        </p:txBody>
      </p:sp>
    </p:spTree>
    <p:extLst>
      <p:ext uri="{BB962C8B-B14F-4D97-AF65-F5344CB8AC3E}">
        <p14:creationId xmlns:p14="http://schemas.microsoft.com/office/powerpoint/2010/main" val="1787428040"/>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C077884-BDC7-4467-9966-CABE8BC4BFA6}" type="datetime1">
              <a:rPr lang="en-US" smtClean="0"/>
              <a:t>6/4/2018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92248505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内容页_2">
    <p:spTree>
      <p:nvGrpSpPr>
        <p:cNvPr id="1" name=""/>
        <p:cNvGrpSpPr/>
        <p:nvPr/>
      </p:nvGrpSpPr>
      <p:grpSpPr>
        <a:xfrm>
          <a:off x="0" y="0"/>
          <a:ext cx="0" cy="0"/>
          <a:chOff x="0" y="0"/>
          <a:chExt cx="0" cy="0"/>
        </a:xfrm>
      </p:grpSpPr>
      <p:cxnSp>
        <p:nvCxnSpPr>
          <p:cNvPr id="15" name="直接连接符 14"/>
          <p:cNvCxnSpPr/>
          <p:nvPr userDrawn="1"/>
        </p:nvCxnSpPr>
        <p:spPr>
          <a:xfrm>
            <a:off x="2838450" y="1009650"/>
            <a:ext cx="1638300" cy="0"/>
          </a:xfrm>
          <a:prstGeom prst="line">
            <a:avLst/>
          </a:prstGeom>
          <a:ln w="1270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nvCxnSpPr>
        <p:spPr>
          <a:xfrm>
            <a:off x="4476750" y="1009650"/>
            <a:ext cx="1638300" cy="0"/>
          </a:xfrm>
          <a:prstGeom prst="line">
            <a:avLst/>
          </a:prstGeom>
          <a:ln w="1270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userDrawn="1"/>
        </p:nvCxnSpPr>
        <p:spPr>
          <a:xfrm>
            <a:off x="6115050" y="1009650"/>
            <a:ext cx="1638300" cy="0"/>
          </a:xfrm>
          <a:prstGeom prst="line">
            <a:avLst/>
          </a:prstGeom>
          <a:ln w="1270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userDrawn="1"/>
        </p:nvCxnSpPr>
        <p:spPr>
          <a:xfrm>
            <a:off x="7734300" y="1009650"/>
            <a:ext cx="1638300" cy="0"/>
          </a:xfrm>
          <a:prstGeom prst="line">
            <a:avLst/>
          </a:prstGeom>
          <a:ln w="12700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文本占位符 2"/>
          <p:cNvSpPr>
            <a:spLocks noGrp="1"/>
          </p:cNvSpPr>
          <p:nvPr>
            <p:ph type="body" sz="quarter" idx="10" hasCustomPrompt="1"/>
          </p:nvPr>
        </p:nvSpPr>
        <p:spPr>
          <a:xfrm>
            <a:off x="2404277" y="363539"/>
            <a:ext cx="7383446" cy="362404"/>
          </a:xfrm>
          <a:prstGeom prst="rect">
            <a:avLst/>
          </a:prstGeom>
        </p:spPr>
        <p:txBody>
          <a:bodyPr/>
          <a:lstStyle>
            <a:lvl1pPr marL="0" indent="0" algn="ctr">
              <a:buNone/>
              <a:defRPr sz="2400" b="1" baseline="0"/>
            </a:lvl1pPr>
          </a:lstStyle>
          <a:p>
            <a:pPr lvl="0"/>
            <a:r>
              <a:rPr lang="zh-CN" altLang="en-US" dirty="0"/>
              <a:t>点击此处添加标题 </a:t>
            </a:r>
            <a:r>
              <a:rPr lang="en-US" altLang="zh-CN" dirty="0"/>
              <a:t>TITLE HERE </a:t>
            </a:r>
            <a:endParaRPr lang="zh-CN" altLang="en-US" dirty="0"/>
          </a:p>
        </p:txBody>
      </p:sp>
    </p:spTree>
    <p:extLst>
      <p:ext uri="{BB962C8B-B14F-4D97-AF65-F5344CB8AC3E}">
        <p14:creationId xmlns:p14="http://schemas.microsoft.com/office/powerpoint/2010/main" val="347876028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内容页_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矩形 3"/>
          <p:cNvSpPr/>
          <p:nvPr userDrawn="1"/>
        </p:nvSpPr>
        <p:spPr>
          <a:xfrm>
            <a:off x="0" y="-19051"/>
            <a:ext cx="12192000" cy="6877051"/>
          </a:xfrm>
          <a:prstGeom prst="rect">
            <a:avLst/>
          </a:prstGeom>
          <a:solidFill>
            <a:schemeClr val="accent1">
              <a:lumMod val="90000"/>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 name="直接连接符 13"/>
          <p:cNvCxnSpPr/>
          <p:nvPr userDrawn="1"/>
        </p:nvCxnSpPr>
        <p:spPr>
          <a:xfrm>
            <a:off x="2838450" y="1009650"/>
            <a:ext cx="1638300" cy="0"/>
          </a:xfrm>
          <a:prstGeom prst="line">
            <a:avLst/>
          </a:prstGeom>
          <a:ln w="1270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userDrawn="1"/>
        </p:nvCxnSpPr>
        <p:spPr>
          <a:xfrm>
            <a:off x="4476750" y="1009650"/>
            <a:ext cx="1638300" cy="0"/>
          </a:xfrm>
          <a:prstGeom prst="line">
            <a:avLst/>
          </a:prstGeom>
          <a:ln w="1270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nvCxnSpPr>
        <p:spPr>
          <a:xfrm>
            <a:off x="6115050" y="1009650"/>
            <a:ext cx="1638300" cy="0"/>
          </a:xfrm>
          <a:prstGeom prst="line">
            <a:avLst/>
          </a:prstGeom>
          <a:ln w="1270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userDrawn="1"/>
        </p:nvCxnSpPr>
        <p:spPr>
          <a:xfrm>
            <a:off x="7734300" y="1009650"/>
            <a:ext cx="1638300" cy="0"/>
          </a:xfrm>
          <a:prstGeom prst="line">
            <a:avLst/>
          </a:prstGeom>
          <a:ln w="12700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文本占位符 2"/>
          <p:cNvSpPr>
            <a:spLocks noGrp="1"/>
          </p:cNvSpPr>
          <p:nvPr>
            <p:ph type="body" sz="quarter" idx="10" hasCustomPrompt="1"/>
          </p:nvPr>
        </p:nvSpPr>
        <p:spPr>
          <a:xfrm>
            <a:off x="2404277" y="363539"/>
            <a:ext cx="7383446" cy="362404"/>
          </a:xfrm>
          <a:prstGeom prst="rect">
            <a:avLst/>
          </a:prstGeom>
        </p:spPr>
        <p:txBody>
          <a:bodyPr/>
          <a:lstStyle>
            <a:lvl1pPr marL="0" indent="0" algn="ctr">
              <a:buNone/>
              <a:defRPr sz="2400" b="1" baseline="0">
                <a:solidFill>
                  <a:schemeClr val="bg1"/>
                </a:solidFill>
              </a:defRPr>
            </a:lvl1pPr>
          </a:lstStyle>
          <a:p>
            <a:pPr lvl="0"/>
            <a:r>
              <a:rPr lang="zh-CN" altLang="en-US" dirty="0"/>
              <a:t>点击此处添加标题 </a:t>
            </a:r>
            <a:r>
              <a:rPr lang="en-US" altLang="zh-CN" dirty="0"/>
              <a:t>TITLE HERE </a:t>
            </a:r>
            <a:endParaRPr lang="zh-CN" altLang="en-US" dirty="0"/>
          </a:p>
        </p:txBody>
      </p:sp>
    </p:spTree>
    <p:extLst>
      <p:ext uri="{BB962C8B-B14F-4D97-AF65-F5344CB8AC3E}">
        <p14:creationId xmlns:p14="http://schemas.microsoft.com/office/powerpoint/2010/main" val="178822215"/>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内容页_4">
    <p:spTree>
      <p:nvGrpSpPr>
        <p:cNvPr id="1" name=""/>
        <p:cNvGrpSpPr/>
        <p:nvPr/>
      </p:nvGrpSpPr>
      <p:grpSpPr>
        <a:xfrm>
          <a:off x="0" y="0"/>
          <a:ext cx="0" cy="0"/>
          <a:chOff x="0" y="0"/>
          <a:chExt cx="0" cy="0"/>
        </a:xfrm>
      </p:grpSpPr>
      <p:sp>
        <p:nvSpPr>
          <p:cNvPr id="3" name="矩形 2"/>
          <p:cNvSpPr/>
          <p:nvPr userDrawn="1"/>
        </p:nvSpPr>
        <p:spPr>
          <a:xfrm>
            <a:off x="0" y="-1"/>
            <a:ext cx="12192000" cy="6877051"/>
          </a:xfrm>
          <a:prstGeom prst="rect">
            <a:avLst/>
          </a:prstGeom>
          <a:solidFill>
            <a:schemeClr val="accent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连接符 8"/>
          <p:cNvCxnSpPr/>
          <p:nvPr userDrawn="1"/>
        </p:nvCxnSpPr>
        <p:spPr>
          <a:xfrm>
            <a:off x="2838450" y="1009650"/>
            <a:ext cx="1638300" cy="0"/>
          </a:xfrm>
          <a:prstGeom prst="line">
            <a:avLst/>
          </a:prstGeom>
          <a:ln w="1270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userDrawn="1"/>
        </p:nvCxnSpPr>
        <p:spPr>
          <a:xfrm>
            <a:off x="4476750" y="1009650"/>
            <a:ext cx="1638300" cy="0"/>
          </a:xfrm>
          <a:prstGeom prst="line">
            <a:avLst/>
          </a:prstGeom>
          <a:ln w="1270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userDrawn="1"/>
        </p:nvCxnSpPr>
        <p:spPr>
          <a:xfrm>
            <a:off x="6115050" y="1009650"/>
            <a:ext cx="1638300" cy="0"/>
          </a:xfrm>
          <a:prstGeom prst="line">
            <a:avLst/>
          </a:prstGeom>
          <a:ln w="1270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userDrawn="1"/>
        </p:nvCxnSpPr>
        <p:spPr>
          <a:xfrm>
            <a:off x="7734300" y="1009650"/>
            <a:ext cx="1638300" cy="0"/>
          </a:xfrm>
          <a:prstGeom prst="line">
            <a:avLst/>
          </a:prstGeom>
          <a:ln w="1270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文本占位符 2"/>
          <p:cNvSpPr>
            <a:spLocks noGrp="1"/>
          </p:cNvSpPr>
          <p:nvPr>
            <p:ph type="body" sz="quarter" idx="10" hasCustomPrompt="1"/>
          </p:nvPr>
        </p:nvSpPr>
        <p:spPr>
          <a:xfrm>
            <a:off x="2404277" y="363539"/>
            <a:ext cx="7383446" cy="362404"/>
          </a:xfrm>
          <a:prstGeom prst="rect">
            <a:avLst/>
          </a:prstGeom>
        </p:spPr>
        <p:txBody>
          <a:bodyPr/>
          <a:lstStyle>
            <a:lvl1pPr marL="0" indent="0" algn="ctr">
              <a:buNone/>
              <a:defRPr sz="2400" b="1" baseline="0"/>
            </a:lvl1pPr>
          </a:lstStyle>
          <a:p>
            <a:pPr lvl="0"/>
            <a:r>
              <a:rPr lang="zh-CN" altLang="en-US" dirty="0"/>
              <a:t>点击此处添加标题 </a:t>
            </a:r>
            <a:r>
              <a:rPr lang="en-US" altLang="zh-CN" dirty="0"/>
              <a:t>TITLE HERE </a:t>
            </a:r>
            <a:endParaRPr lang="zh-CN" altLang="en-US" dirty="0"/>
          </a:p>
        </p:txBody>
      </p:sp>
    </p:spTree>
    <p:extLst>
      <p:ext uri="{BB962C8B-B14F-4D97-AF65-F5344CB8AC3E}">
        <p14:creationId xmlns:p14="http://schemas.microsoft.com/office/powerpoint/2010/main" val="199047882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内容页_5">
    <p:spTree>
      <p:nvGrpSpPr>
        <p:cNvPr id="1" name=""/>
        <p:cNvGrpSpPr/>
        <p:nvPr/>
      </p:nvGrpSpPr>
      <p:grpSpPr>
        <a:xfrm>
          <a:off x="0" y="0"/>
          <a:ext cx="0" cy="0"/>
          <a:chOff x="0" y="0"/>
          <a:chExt cx="0" cy="0"/>
        </a:xfrm>
      </p:grpSpPr>
      <p:sp>
        <p:nvSpPr>
          <p:cNvPr id="5" name="矩形 4"/>
          <p:cNvSpPr/>
          <p:nvPr userDrawn="1"/>
        </p:nvSpPr>
        <p:spPr>
          <a:xfrm>
            <a:off x="0" y="2762250"/>
            <a:ext cx="12192000" cy="2990849"/>
          </a:xfrm>
          <a:prstGeom prst="rect">
            <a:avLst/>
          </a:prstGeom>
          <a:solidFill>
            <a:schemeClr val="accent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 name="直接连接符 10"/>
          <p:cNvCxnSpPr/>
          <p:nvPr userDrawn="1"/>
        </p:nvCxnSpPr>
        <p:spPr>
          <a:xfrm>
            <a:off x="2838450" y="1009650"/>
            <a:ext cx="1638300" cy="0"/>
          </a:xfrm>
          <a:prstGeom prst="line">
            <a:avLst/>
          </a:prstGeom>
          <a:ln w="1270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userDrawn="1"/>
        </p:nvCxnSpPr>
        <p:spPr>
          <a:xfrm>
            <a:off x="4476750" y="1009650"/>
            <a:ext cx="1638300" cy="0"/>
          </a:xfrm>
          <a:prstGeom prst="line">
            <a:avLst/>
          </a:prstGeom>
          <a:ln w="1270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userDrawn="1"/>
        </p:nvCxnSpPr>
        <p:spPr>
          <a:xfrm>
            <a:off x="6115050" y="1009650"/>
            <a:ext cx="1638300" cy="0"/>
          </a:xfrm>
          <a:prstGeom prst="line">
            <a:avLst/>
          </a:prstGeom>
          <a:ln w="1270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7734300" y="1009650"/>
            <a:ext cx="1638300" cy="0"/>
          </a:xfrm>
          <a:prstGeom prst="line">
            <a:avLst/>
          </a:prstGeom>
          <a:ln w="12700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文本占位符 2"/>
          <p:cNvSpPr>
            <a:spLocks noGrp="1"/>
          </p:cNvSpPr>
          <p:nvPr>
            <p:ph type="body" sz="quarter" idx="10" hasCustomPrompt="1"/>
          </p:nvPr>
        </p:nvSpPr>
        <p:spPr>
          <a:xfrm>
            <a:off x="2404277" y="363539"/>
            <a:ext cx="7383446" cy="362404"/>
          </a:xfrm>
          <a:prstGeom prst="rect">
            <a:avLst/>
          </a:prstGeom>
        </p:spPr>
        <p:txBody>
          <a:bodyPr/>
          <a:lstStyle>
            <a:lvl1pPr marL="0" indent="0" algn="ctr">
              <a:buNone/>
              <a:defRPr sz="2400" b="1" baseline="0"/>
            </a:lvl1pPr>
          </a:lstStyle>
          <a:p>
            <a:pPr lvl="0"/>
            <a:r>
              <a:rPr lang="zh-CN" altLang="en-US" dirty="0"/>
              <a:t>点击此处添加标题 </a:t>
            </a:r>
            <a:r>
              <a:rPr lang="en-US" altLang="zh-CN" dirty="0"/>
              <a:t>TITLE HERE </a:t>
            </a:r>
            <a:endParaRPr lang="zh-CN" altLang="en-US" dirty="0"/>
          </a:p>
        </p:txBody>
      </p:sp>
    </p:spTree>
    <p:extLst>
      <p:ext uri="{BB962C8B-B14F-4D97-AF65-F5344CB8AC3E}">
        <p14:creationId xmlns:p14="http://schemas.microsoft.com/office/powerpoint/2010/main" val="299287386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内容页_6">
    <p:spTree>
      <p:nvGrpSpPr>
        <p:cNvPr id="1" name=""/>
        <p:cNvGrpSpPr/>
        <p:nvPr/>
      </p:nvGrpSpPr>
      <p:grpSpPr>
        <a:xfrm>
          <a:off x="0" y="0"/>
          <a:ext cx="0" cy="0"/>
          <a:chOff x="0" y="0"/>
          <a:chExt cx="0" cy="0"/>
        </a:xfrm>
      </p:grpSpPr>
      <p:sp>
        <p:nvSpPr>
          <p:cNvPr id="3" name="矩形 2"/>
          <p:cNvSpPr/>
          <p:nvPr userDrawn="1"/>
        </p:nvSpPr>
        <p:spPr>
          <a:xfrm>
            <a:off x="0" y="3943350"/>
            <a:ext cx="12192000" cy="2914650"/>
          </a:xfrm>
          <a:prstGeom prst="rect">
            <a:avLst/>
          </a:prstGeom>
          <a:solidFill>
            <a:schemeClr val="accent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连接符 8"/>
          <p:cNvCxnSpPr/>
          <p:nvPr userDrawn="1"/>
        </p:nvCxnSpPr>
        <p:spPr>
          <a:xfrm>
            <a:off x="2838450" y="1009650"/>
            <a:ext cx="1638300" cy="0"/>
          </a:xfrm>
          <a:prstGeom prst="line">
            <a:avLst/>
          </a:prstGeom>
          <a:ln w="1270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userDrawn="1"/>
        </p:nvCxnSpPr>
        <p:spPr>
          <a:xfrm>
            <a:off x="4476750" y="1009650"/>
            <a:ext cx="1638300" cy="0"/>
          </a:xfrm>
          <a:prstGeom prst="line">
            <a:avLst/>
          </a:prstGeom>
          <a:ln w="1270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userDrawn="1"/>
        </p:nvCxnSpPr>
        <p:spPr>
          <a:xfrm>
            <a:off x="6115050" y="1009650"/>
            <a:ext cx="1638300" cy="0"/>
          </a:xfrm>
          <a:prstGeom prst="line">
            <a:avLst/>
          </a:prstGeom>
          <a:ln w="1270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userDrawn="1"/>
        </p:nvCxnSpPr>
        <p:spPr>
          <a:xfrm>
            <a:off x="7734300" y="1009650"/>
            <a:ext cx="1638300" cy="0"/>
          </a:xfrm>
          <a:prstGeom prst="line">
            <a:avLst/>
          </a:prstGeom>
          <a:ln w="1270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文本占位符 2"/>
          <p:cNvSpPr>
            <a:spLocks noGrp="1"/>
          </p:cNvSpPr>
          <p:nvPr>
            <p:ph type="body" sz="quarter" idx="10" hasCustomPrompt="1"/>
          </p:nvPr>
        </p:nvSpPr>
        <p:spPr>
          <a:xfrm>
            <a:off x="2404277" y="363539"/>
            <a:ext cx="7383446" cy="362404"/>
          </a:xfrm>
          <a:prstGeom prst="rect">
            <a:avLst/>
          </a:prstGeom>
        </p:spPr>
        <p:txBody>
          <a:bodyPr/>
          <a:lstStyle>
            <a:lvl1pPr marL="0" indent="0" algn="ctr">
              <a:buNone/>
              <a:defRPr sz="2400" b="1" baseline="0"/>
            </a:lvl1pPr>
          </a:lstStyle>
          <a:p>
            <a:pPr lvl="0"/>
            <a:r>
              <a:rPr lang="zh-CN" altLang="en-US" dirty="0"/>
              <a:t>点击此处添加标题 </a:t>
            </a:r>
            <a:r>
              <a:rPr lang="en-US" altLang="zh-CN" dirty="0"/>
              <a:t>TITLE HERE </a:t>
            </a:r>
            <a:endParaRPr lang="zh-CN" altLang="en-US" dirty="0"/>
          </a:p>
        </p:txBody>
      </p:sp>
    </p:spTree>
    <p:extLst>
      <p:ext uri="{BB962C8B-B14F-4D97-AF65-F5344CB8AC3E}">
        <p14:creationId xmlns:p14="http://schemas.microsoft.com/office/powerpoint/2010/main" val="24832668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extLst>
      <p:ext uri="{BB962C8B-B14F-4D97-AF65-F5344CB8AC3E}">
        <p14:creationId xmlns:p14="http://schemas.microsoft.com/office/powerpoint/2010/main" val="180742063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日期版面配置區 1"/>
          <p:cNvSpPr>
            <a:spLocks noGrp="1"/>
          </p:cNvSpPr>
          <p:nvPr>
            <p:ph type="dt" sz="half" idx="10"/>
          </p:nvPr>
        </p:nvSpPr>
        <p:spPr/>
        <p:txBody>
          <a:bodyPr/>
          <a:lstStyle/>
          <a:p>
            <a:fld id="{2BF6C0FD-C2A4-4D01-869E-EFFF1F4440A1}" type="datetimeFigureOut">
              <a:rPr lang="zh-TW" altLang="en-US" smtClean="0"/>
              <a:t>2018/6/4</a:t>
            </a:fld>
            <a:endParaRPr lang="zh-TW" altLang="en-US"/>
          </a:p>
        </p:txBody>
      </p:sp>
      <p:sp>
        <p:nvSpPr>
          <p:cNvPr id="3" name="頁尾版面配置區 2"/>
          <p:cNvSpPr>
            <a:spLocks noGrp="1"/>
          </p:cNvSpPr>
          <p:nvPr>
            <p:ph type="ftr" sz="quarter" idx="11"/>
          </p:nvPr>
        </p:nvSpPr>
        <p:spPr/>
        <p:txBody>
          <a:bodyPr/>
          <a:lstStyle/>
          <a:p>
            <a:endParaRPr lang="zh-TW" altLang="en-US"/>
          </a:p>
        </p:txBody>
      </p:sp>
      <p:sp>
        <p:nvSpPr>
          <p:cNvPr id="4" name="投影片編號版面配置區 3"/>
          <p:cNvSpPr>
            <a:spLocks noGrp="1"/>
          </p:cNvSpPr>
          <p:nvPr>
            <p:ph type="sldNum" sz="quarter" idx="12"/>
          </p:nvPr>
        </p:nvSpPr>
        <p:spPr/>
        <p:txBody>
          <a:bodyPr/>
          <a:lstStyle/>
          <a:p>
            <a:fld id="{1C5E3118-E044-4E97-8F85-69826D069D46}" type="slidenum">
              <a:rPr lang="zh-TW" altLang="en-US" smtClean="0"/>
              <a:t>‹#›</a:t>
            </a:fld>
            <a:endParaRPr lang="zh-TW" altLang="en-US"/>
          </a:p>
        </p:txBody>
      </p:sp>
    </p:spTree>
    <p:extLst>
      <p:ext uri="{BB962C8B-B14F-4D97-AF65-F5344CB8AC3E}">
        <p14:creationId xmlns:p14="http://schemas.microsoft.com/office/powerpoint/2010/main" val="65616762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封面页">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0" name="Picture 2" descr="bitcoin에 대한 이미지 검색결과"/>
          <p:cNvPicPr>
            <a:picLocks noChangeAspect="1" noChangeArrowheads="1"/>
          </p:cNvPicPr>
          <p:nvPr userDrawn="1"/>
        </p:nvPicPr>
        <p:blipFill>
          <a:blip r:embed="rId3">
            <a:extLst>
              <a:ext uri="{BEBA8EAE-BF5A-486C-A8C5-ECC9F3942E4B}">
                <a14:imgProps xmlns:a14="http://schemas.microsoft.com/office/drawing/2010/main">
                  <a14:imgLayer r:embed="rId4">
                    <a14:imgEffect>
                      <a14:artisticTexturizer/>
                    </a14:imgEffect>
                    <a14:imgEffect>
                      <a14:sharpenSoften amount="-50000"/>
                    </a14:imgEffect>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37803" y="-3261"/>
            <a:ext cx="12229803" cy="6879265"/>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userDrawn="1"/>
        </p:nvSpPr>
        <p:spPr>
          <a:xfrm rot="2694152">
            <a:off x="4115694" y="1440335"/>
            <a:ext cx="3992076" cy="3992076"/>
          </a:xfrm>
          <a:prstGeom prst="rect">
            <a:avLst/>
          </a:prstGeom>
          <a:solidFill>
            <a:schemeClr val="bg1">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userDrawn="1"/>
        </p:nvSpPr>
        <p:spPr>
          <a:xfrm rot="2694152">
            <a:off x="4370140" y="1694780"/>
            <a:ext cx="3483185" cy="3483185"/>
          </a:xfrm>
          <a:prstGeom prst="rect">
            <a:avLst/>
          </a:prstGeom>
          <a:solidFill>
            <a:schemeClr val="bg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userDrawn="1"/>
        </p:nvSpPr>
        <p:spPr>
          <a:xfrm>
            <a:off x="3288912" y="1866900"/>
            <a:ext cx="5645640" cy="318135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占位符 10"/>
          <p:cNvSpPr>
            <a:spLocks noGrp="1"/>
          </p:cNvSpPr>
          <p:nvPr>
            <p:ph type="body" sz="quarter" idx="10" hasCustomPrompt="1"/>
          </p:nvPr>
        </p:nvSpPr>
        <p:spPr>
          <a:xfrm>
            <a:off x="2660650" y="2405541"/>
            <a:ext cx="6870700" cy="1920526"/>
          </a:xfrm>
          <a:prstGeom prst="rect">
            <a:avLst/>
          </a:prstGeom>
        </p:spPr>
        <p:txBody>
          <a:bodyPr wrap="square">
            <a:spAutoFit/>
          </a:bodyPr>
          <a:lstStyle>
            <a:lvl1pPr marL="0" indent="0" algn="ctr">
              <a:buNone/>
              <a:defRPr sz="6600" b="1">
                <a:solidFill>
                  <a:schemeClr val="bg1"/>
                </a:solidFill>
                <a:effectLst>
                  <a:outerShdw blurRad="38100" dist="38100" dir="2700000" algn="tl">
                    <a:srgbClr val="000000">
                      <a:alpha val="43137"/>
                    </a:srgbClr>
                  </a:outerShdw>
                </a:effectLst>
              </a:defRPr>
            </a:lvl1pPr>
          </a:lstStyle>
          <a:p>
            <a:pPr lvl="0"/>
            <a:r>
              <a:rPr lang="en-US" altLang="zh-CN" dirty="0"/>
              <a:t>POWERPOINT TEMPLATE</a:t>
            </a:r>
          </a:p>
        </p:txBody>
      </p:sp>
      <p:sp>
        <p:nvSpPr>
          <p:cNvPr id="12" name="文本占位符 10"/>
          <p:cNvSpPr>
            <a:spLocks noGrp="1"/>
          </p:cNvSpPr>
          <p:nvPr>
            <p:ph type="body" sz="quarter" idx="11" hasCustomPrompt="1"/>
          </p:nvPr>
        </p:nvSpPr>
        <p:spPr>
          <a:xfrm>
            <a:off x="2660650" y="4282463"/>
            <a:ext cx="6870700" cy="313932"/>
          </a:xfrm>
          <a:prstGeom prst="rect">
            <a:avLst/>
          </a:prstGeom>
        </p:spPr>
        <p:txBody>
          <a:bodyPr wrap="square">
            <a:spAutoFit/>
          </a:bodyPr>
          <a:lstStyle>
            <a:lvl1pPr marL="0" indent="0" algn="ctr">
              <a:buNone/>
              <a:defRPr sz="1600" b="1">
                <a:solidFill>
                  <a:schemeClr val="bg1"/>
                </a:solidFill>
                <a:effectLst/>
              </a:defRPr>
            </a:lvl1pPr>
          </a:lstStyle>
          <a:p>
            <a:pPr lvl="0"/>
            <a:r>
              <a:rPr lang="en-US" altLang="zh-CN" dirty="0"/>
              <a:t>PRESENTED BY OfficePLUS</a:t>
            </a:r>
          </a:p>
        </p:txBody>
      </p:sp>
    </p:spTree>
    <p:extLst>
      <p:ext uri="{BB962C8B-B14F-4D97-AF65-F5344CB8AC3E}">
        <p14:creationId xmlns:p14="http://schemas.microsoft.com/office/powerpoint/2010/main" val="888198809"/>
      </p:ext>
    </p:extLst>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三项目录">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3" name="矩形 22"/>
          <p:cNvSpPr/>
          <p:nvPr userDrawn="1"/>
        </p:nvSpPr>
        <p:spPr>
          <a:xfrm>
            <a:off x="0" y="28575"/>
            <a:ext cx="12192000" cy="6858000"/>
          </a:xfrm>
          <a:prstGeom prst="rect">
            <a:avLst/>
          </a:prstGeom>
          <a:solidFill>
            <a:schemeClr val="tx1">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 name="组合 8"/>
          <p:cNvGrpSpPr/>
          <p:nvPr userDrawn="1"/>
        </p:nvGrpSpPr>
        <p:grpSpPr>
          <a:xfrm>
            <a:off x="2660650" y="-1"/>
            <a:ext cx="2806446" cy="2419351"/>
            <a:chOff x="4038600" y="-1"/>
            <a:chExt cx="3292602" cy="2838451"/>
          </a:xfrm>
        </p:grpSpPr>
        <p:sp>
          <p:nvSpPr>
            <p:cNvPr id="10" name="等腰三角形 9"/>
            <p:cNvSpPr/>
            <p:nvPr/>
          </p:nvSpPr>
          <p:spPr>
            <a:xfrm rot="10800000">
              <a:off x="4038600" y="0"/>
              <a:ext cx="3292602" cy="2838450"/>
            </a:xfrm>
            <a:prstGeom prst="triangl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等腰三角形 10"/>
            <p:cNvSpPr/>
            <p:nvPr/>
          </p:nvSpPr>
          <p:spPr>
            <a:xfrm rot="10800000">
              <a:off x="4237481" y="-1"/>
              <a:ext cx="2894839" cy="2495551"/>
            </a:xfrm>
            <a:prstGeom prst="triangl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 name="组合 11"/>
          <p:cNvGrpSpPr/>
          <p:nvPr userDrawn="1"/>
        </p:nvGrpSpPr>
        <p:grpSpPr>
          <a:xfrm>
            <a:off x="6759673" y="-1"/>
            <a:ext cx="2806446" cy="2419351"/>
            <a:chOff x="4038600" y="-1"/>
            <a:chExt cx="3292602" cy="2838451"/>
          </a:xfrm>
        </p:grpSpPr>
        <p:sp>
          <p:nvSpPr>
            <p:cNvPr id="13" name="等腰三角形 12"/>
            <p:cNvSpPr/>
            <p:nvPr/>
          </p:nvSpPr>
          <p:spPr>
            <a:xfrm rot="10800000">
              <a:off x="4038600" y="0"/>
              <a:ext cx="3292602" cy="2838450"/>
            </a:xfrm>
            <a:prstGeom prst="triangl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等腰三角形 13"/>
            <p:cNvSpPr/>
            <p:nvPr/>
          </p:nvSpPr>
          <p:spPr>
            <a:xfrm rot="10800000">
              <a:off x="4237481" y="-1"/>
              <a:ext cx="2894839" cy="2495551"/>
            </a:xfrm>
            <a:prstGeom prst="triangl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6" name="组合 15"/>
          <p:cNvGrpSpPr/>
          <p:nvPr userDrawn="1"/>
        </p:nvGrpSpPr>
        <p:grpSpPr>
          <a:xfrm>
            <a:off x="4264168" y="-1"/>
            <a:ext cx="3676650" cy="3169527"/>
            <a:chOff x="4038600" y="-1"/>
            <a:chExt cx="3292602" cy="2838451"/>
          </a:xfrm>
        </p:grpSpPr>
        <p:sp>
          <p:nvSpPr>
            <p:cNvPr id="17" name="等腰三角形 16"/>
            <p:cNvSpPr/>
            <p:nvPr/>
          </p:nvSpPr>
          <p:spPr>
            <a:xfrm rot="10800000">
              <a:off x="4038600" y="0"/>
              <a:ext cx="3292602" cy="2838450"/>
            </a:xfrm>
            <a:prstGeom prst="triangl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等腰三角形 17"/>
            <p:cNvSpPr/>
            <p:nvPr/>
          </p:nvSpPr>
          <p:spPr>
            <a:xfrm rot="10800000">
              <a:off x="4237481" y="-1"/>
              <a:ext cx="2894839" cy="2495551"/>
            </a:xfrm>
            <a:prstGeom prst="triangl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19" name="椭圆 18"/>
          <p:cNvSpPr/>
          <p:nvPr userDrawn="1"/>
        </p:nvSpPr>
        <p:spPr>
          <a:xfrm>
            <a:off x="1031961" y="2419350"/>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dirty="0"/>
          </a:p>
        </p:txBody>
      </p:sp>
      <p:sp>
        <p:nvSpPr>
          <p:cNvPr id="21" name="椭圆 20"/>
          <p:cNvSpPr/>
          <p:nvPr userDrawn="1"/>
        </p:nvSpPr>
        <p:spPr>
          <a:xfrm>
            <a:off x="6932992" y="2419350"/>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dirty="0"/>
          </a:p>
        </p:txBody>
      </p:sp>
      <p:sp>
        <p:nvSpPr>
          <p:cNvPr id="25" name="椭圆 24"/>
          <p:cNvSpPr/>
          <p:nvPr userDrawn="1"/>
        </p:nvSpPr>
        <p:spPr>
          <a:xfrm>
            <a:off x="1031961" y="4221855"/>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dirty="0"/>
          </a:p>
        </p:txBody>
      </p:sp>
      <p:sp>
        <p:nvSpPr>
          <p:cNvPr id="28" name="文本占位符 10"/>
          <p:cNvSpPr>
            <a:spLocks noGrp="1"/>
          </p:cNvSpPr>
          <p:nvPr>
            <p:ph type="body" sz="quarter" idx="10" hasCustomPrompt="1"/>
          </p:nvPr>
        </p:nvSpPr>
        <p:spPr>
          <a:xfrm>
            <a:off x="2660650" y="429929"/>
            <a:ext cx="6870700" cy="923330"/>
          </a:xfrm>
          <a:prstGeom prst="rect">
            <a:avLst/>
          </a:prstGeom>
        </p:spPr>
        <p:txBody>
          <a:bodyPr wrap="square">
            <a:spAutoFit/>
          </a:bodyPr>
          <a:lstStyle>
            <a:lvl1pPr marL="0" indent="0" algn="ctr">
              <a:buNone/>
              <a:defRPr sz="6000" b="1">
                <a:solidFill>
                  <a:schemeClr val="bg1"/>
                </a:solidFill>
                <a:effectLst>
                  <a:outerShdw blurRad="38100" dist="38100" dir="2700000" algn="tl">
                    <a:srgbClr val="000000">
                      <a:alpha val="43137"/>
                    </a:srgbClr>
                  </a:outerShdw>
                </a:effectLst>
              </a:defRPr>
            </a:lvl1pPr>
          </a:lstStyle>
          <a:p>
            <a:pPr lvl="0"/>
            <a:r>
              <a:rPr lang="en-US" altLang="zh-CN" dirty="0"/>
              <a:t>CONTENTS</a:t>
            </a:r>
          </a:p>
        </p:txBody>
      </p:sp>
      <p:sp>
        <p:nvSpPr>
          <p:cNvPr id="33" name="文本占位符 10"/>
          <p:cNvSpPr>
            <a:spLocks noGrp="1"/>
          </p:cNvSpPr>
          <p:nvPr>
            <p:ph type="body" sz="quarter" idx="11" hasCustomPrompt="1"/>
          </p:nvPr>
        </p:nvSpPr>
        <p:spPr>
          <a:xfrm>
            <a:off x="2026674" y="2675696"/>
            <a:ext cx="3255893" cy="424732"/>
          </a:xfrm>
          <a:prstGeom prst="rect">
            <a:avLst/>
          </a:prstGeom>
        </p:spPr>
        <p:txBody>
          <a:bodyPr wrap="square">
            <a:spAutoFit/>
          </a:bodyPr>
          <a:lstStyle>
            <a:lvl1pPr marL="0" indent="0" algn="l">
              <a:buNone/>
              <a:defRPr sz="2400" b="1">
                <a:solidFill>
                  <a:schemeClr val="bg1"/>
                </a:solidFill>
                <a:effectLst/>
              </a:defRPr>
            </a:lvl1pPr>
          </a:lstStyle>
          <a:p>
            <a:pPr lvl="0"/>
            <a:r>
              <a:rPr lang="zh-CN" altLang="en-US" dirty="0"/>
              <a:t>点击此处添加标题</a:t>
            </a:r>
          </a:p>
        </p:txBody>
      </p:sp>
      <p:sp>
        <p:nvSpPr>
          <p:cNvPr id="34" name="文本占位符 10"/>
          <p:cNvSpPr>
            <a:spLocks noGrp="1"/>
          </p:cNvSpPr>
          <p:nvPr>
            <p:ph type="body" sz="quarter" idx="12" hasCustomPrompt="1"/>
          </p:nvPr>
        </p:nvSpPr>
        <p:spPr>
          <a:xfrm>
            <a:off x="994095" y="2639382"/>
            <a:ext cx="952032" cy="480131"/>
          </a:xfrm>
          <a:prstGeom prst="rect">
            <a:avLst/>
          </a:prstGeom>
        </p:spPr>
        <p:txBody>
          <a:bodyPr wrap="square">
            <a:spAutoFit/>
          </a:bodyPr>
          <a:lstStyle>
            <a:lvl1pPr marL="0" indent="0" algn="ctr">
              <a:buNone/>
              <a:defRPr sz="2800" b="1">
                <a:solidFill>
                  <a:schemeClr val="bg1"/>
                </a:solidFill>
                <a:effectLst/>
              </a:defRPr>
            </a:lvl1pPr>
          </a:lstStyle>
          <a:p>
            <a:pPr lvl="0"/>
            <a:r>
              <a:rPr lang="en-US" altLang="zh-CN" dirty="0"/>
              <a:t>01</a:t>
            </a:r>
          </a:p>
        </p:txBody>
      </p:sp>
      <p:sp>
        <p:nvSpPr>
          <p:cNvPr id="35" name="文本占位符 10"/>
          <p:cNvSpPr>
            <a:spLocks noGrp="1"/>
          </p:cNvSpPr>
          <p:nvPr>
            <p:ph type="body" sz="quarter" idx="13" hasCustomPrompt="1"/>
          </p:nvPr>
        </p:nvSpPr>
        <p:spPr>
          <a:xfrm>
            <a:off x="994095" y="4444697"/>
            <a:ext cx="952032" cy="480131"/>
          </a:xfrm>
          <a:prstGeom prst="rect">
            <a:avLst/>
          </a:prstGeom>
        </p:spPr>
        <p:txBody>
          <a:bodyPr wrap="square">
            <a:spAutoFit/>
          </a:bodyPr>
          <a:lstStyle>
            <a:lvl1pPr marL="0" indent="0" algn="ctr">
              <a:buNone/>
              <a:defRPr sz="2800" b="1">
                <a:solidFill>
                  <a:schemeClr val="bg1"/>
                </a:solidFill>
                <a:effectLst/>
              </a:defRPr>
            </a:lvl1pPr>
          </a:lstStyle>
          <a:p>
            <a:pPr lvl="0"/>
            <a:r>
              <a:rPr lang="en-US" altLang="zh-CN" dirty="0"/>
              <a:t>01</a:t>
            </a:r>
          </a:p>
        </p:txBody>
      </p:sp>
      <p:sp>
        <p:nvSpPr>
          <p:cNvPr id="36" name="文本占位符 10"/>
          <p:cNvSpPr>
            <a:spLocks noGrp="1"/>
          </p:cNvSpPr>
          <p:nvPr>
            <p:ph type="body" sz="quarter" idx="14" hasCustomPrompt="1"/>
          </p:nvPr>
        </p:nvSpPr>
        <p:spPr>
          <a:xfrm>
            <a:off x="6901445" y="2639382"/>
            <a:ext cx="952032" cy="480131"/>
          </a:xfrm>
          <a:prstGeom prst="rect">
            <a:avLst/>
          </a:prstGeom>
        </p:spPr>
        <p:txBody>
          <a:bodyPr wrap="square">
            <a:spAutoFit/>
          </a:bodyPr>
          <a:lstStyle>
            <a:lvl1pPr marL="0" indent="0" algn="ctr">
              <a:buNone/>
              <a:defRPr sz="2800" b="1">
                <a:solidFill>
                  <a:schemeClr val="bg1"/>
                </a:solidFill>
                <a:effectLst/>
              </a:defRPr>
            </a:lvl1pPr>
          </a:lstStyle>
          <a:p>
            <a:pPr lvl="0"/>
            <a:r>
              <a:rPr lang="en-US" altLang="zh-CN" dirty="0"/>
              <a:t>01</a:t>
            </a:r>
          </a:p>
        </p:txBody>
      </p:sp>
      <p:sp>
        <p:nvSpPr>
          <p:cNvPr id="38" name="文本占位符 10"/>
          <p:cNvSpPr>
            <a:spLocks noGrp="1"/>
          </p:cNvSpPr>
          <p:nvPr>
            <p:ph type="body" sz="quarter" idx="16" hasCustomPrompt="1"/>
          </p:nvPr>
        </p:nvSpPr>
        <p:spPr>
          <a:xfrm>
            <a:off x="7903403" y="2675696"/>
            <a:ext cx="3255893" cy="424732"/>
          </a:xfrm>
          <a:prstGeom prst="rect">
            <a:avLst/>
          </a:prstGeom>
        </p:spPr>
        <p:txBody>
          <a:bodyPr wrap="square">
            <a:spAutoFit/>
          </a:bodyPr>
          <a:lstStyle>
            <a:lvl1pPr marL="0" indent="0" algn="l">
              <a:buNone/>
              <a:defRPr sz="2400" b="1">
                <a:solidFill>
                  <a:schemeClr val="bg1"/>
                </a:solidFill>
                <a:effectLst/>
              </a:defRPr>
            </a:lvl1pPr>
          </a:lstStyle>
          <a:p>
            <a:pPr lvl="0"/>
            <a:r>
              <a:rPr lang="zh-CN" altLang="en-US" dirty="0"/>
              <a:t>点击此处添加标题</a:t>
            </a:r>
          </a:p>
        </p:txBody>
      </p:sp>
      <p:sp>
        <p:nvSpPr>
          <p:cNvPr id="39" name="文本占位符 10"/>
          <p:cNvSpPr>
            <a:spLocks noGrp="1"/>
          </p:cNvSpPr>
          <p:nvPr>
            <p:ph type="body" sz="quarter" idx="17" hasCustomPrompt="1"/>
          </p:nvPr>
        </p:nvSpPr>
        <p:spPr>
          <a:xfrm>
            <a:off x="2026674" y="4453050"/>
            <a:ext cx="3255893" cy="424732"/>
          </a:xfrm>
          <a:prstGeom prst="rect">
            <a:avLst/>
          </a:prstGeom>
        </p:spPr>
        <p:txBody>
          <a:bodyPr wrap="square">
            <a:spAutoFit/>
          </a:bodyPr>
          <a:lstStyle>
            <a:lvl1pPr marL="0" indent="0" algn="l">
              <a:buNone/>
              <a:defRPr sz="2400" b="1">
                <a:solidFill>
                  <a:schemeClr val="bg1"/>
                </a:solidFill>
                <a:effectLst/>
              </a:defRPr>
            </a:lvl1pPr>
          </a:lstStyle>
          <a:p>
            <a:pPr lvl="0"/>
            <a:r>
              <a:rPr lang="zh-CN" altLang="en-US" dirty="0"/>
              <a:t>点击此处添加标题</a:t>
            </a:r>
          </a:p>
        </p:txBody>
      </p:sp>
    </p:spTree>
    <p:extLst>
      <p:ext uri="{BB962C8B-B14F-4D97-AF65-F5344CB8AC3E}">
        <p14:creationId xmlns:p14="http://schemas.microsoft.com/office/powerpoint/2010/main" val="199120964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四项目录">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7" name="Picture 2" descr="bitcoin internet에 대한 이미지 검색결과"/>
          <p:cNvPicPr>
            <a:picLocks noChangeAspect="1" noChangeArrowheads="1"/>
          </p:cNvPicPr>
          <p:nvPr userDrawn="1"/>
        </p:nvPicPr>
        <p:blipFill>
          <a:blip r:embed="rId3">
            <a:extLst>
              <a:ext uri="{BEBA8EAE-BF5A-486C-A8C5-ECC9F3942E4B}">
                <a14:imgProps xmlns:a14="http://schemas.microsoft.com/office/drawing/2010/main">
                  <a14:imgLayer r:embed="rId4">
                    <a14:imgEffect>
                      <a14:artisticCrisscrossEtching/>
                    </a14:imgEffect>
                    <a14:imgEffect>
                      <a14:sharpenSoften amount="-50000"/>
                    </a14:imgEffect>
                    <a14:imgEffect>
                      <a14:saturation sat="400000"/>
                    </a14:imgEffect>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0" y="-111932"/>
            <a:ext cx="12192000" cy="6995160"/>
          </a:xfrm>
          <a:prstGeom prst="rect">
            <a:avLst/>
          </a:prstGeom>
          <a:noFill/>
          <a:extLst>
            <a:ext uri="{909E8E84-426E-40DD-AFC4-6F175D3DCCD1}">
              <a14:hiddenFill xmlns:a14="http://schemas.microsoft.com/office/drawing/2010/main">
                <a:solidFill>
                  <a:srgbClr val="FFFFFF"/>
                </a:solidFill>
              </a14:hiddenFill>
            </a:ext>
          </a:extLst>
        </p:spPr>
      </p:pic>
      <p:sp>
        <p:nvSpPr>
          <p:cNvPr id="26" name="矩形 25"/>
          <p:cNvSpPr/>
          <p:nvPr userDrawn="1"/>
        </p:nvSpPr>
        <p:spPr>
          <a:xfrm>
            <a:off x="0" y="28575"/>
            <a:ext cx="12192000" cy="6858000"/>
          </a:xfrm>
          <a:prstGeom prst="rect">
            <a:avLst/>
          </a:prstGeom>
          <a:solidFill>
            <a:schemeClr val="tx1">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 name="组合 8"/>
          <p:cNvGrpSpPr/>
          <p:nvPr userDrawn="1"/>
        </p:nvGrpSpPr>
        <p:grpSpPr>
          <a:xfrm>
            <a:off x="2660650" y="-1"/>
            <a:ext cx="2806446" cy="2419351"/>
            <a:chOff x="4038600" y="-1"/>
            <a:chExt cx="3292602" cy="2838451"/>
          </a:xfrm>
        </p:grpSpPr>
        <p:sp>
          <p:nvSpPr>
            <p:cNvPr id="10" name="等腰三角形 9"/>
            <p:cNvSpPr/>
            <p:nvPr/>
          </p:nvSpPr>
          <p:spPr>
            <a:xfrm rot="10800000">
              <a:off x="4038600" y="0"/>
              <a:ext cx="3292602" cy="2838450"/>
            </a:xfrm>
            <a:prstGeom prst="triangl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等腰三角形 10"/>
            <p:cNvSpPr/>
            <p:nvPr/>
          </p:nvSpPr>
          <p:spPr>
            <a:xfrm rot="10800000">
              <a:off x="4237481" y="-1"/>
              <a:ext cx="2894839" cy="2495551"/>
            </a:xfrm>
            <a:prstGeom prst="triangl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 name="组合 11"/>
          <p:cNvGrpSpPr/>
          <p:nvPr userDrawn="1"/>
        </p:nvGrpSpPr>
        <p:grpSpPr>
          <a:xfrm>
            <a:off x="6759673" y="-1"/>
            <a:ext cx="2806446" cy="2419351"/>
            <a:chOff x="4038600" y="-1"/>
            <a:chExt cx="3292602" cy="2838451"/>
          </a:xfrm>
        </p:grpSpPr>
        <p:sp>
          <p:nvSpPr>
            <p:cNvPr id="13" name="等腰三角形 12"/>
            <p:cNvSpPr/>
            <p:nvPr/>
          </p:nvSpPr>
          <p:spPr>
            <a:xfrm rot="10800000">
              <a:off x="4038600" y="0"/>
              <a:ext cx="3292602" cy="2838450"/>
            </a:xfrm>
            <a:prstGeom prst="triangl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等腰三角形 13"/>
            <p:cNvSpPr/>
            <p:nvPr/>
          </p:nvSpPr>
          <p:spPr>
            <a:xfrm rot="10800000">
              <a:off x="4237481" y="-1"/>
              <a:ext cx="2894839" cy="2495551"/>
            </a:xfrm>
            <a:prstGeom prst="triangl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6" name="组合 15"/>
          <p:cNvGrpSpPr/>
          <p:nvPr userDrawn="1"/>
        </p:nvGrpSpPr>
        <p:grpSpPr>
          <a:xfrm>
            <a:off x="4264168" y="-1"/>
            <a:ext cx="3676650" cy="3169527"/>
            <a:chOff x="4038600" y="-1"/>
            <a:chExt cx="3292602" cy="2838451"/>
          </a:xfrm>
        </p:grpSpPr>
        <p:sp>
          <p:nvSpPr>
            <p:cNvPr id="17" name="等腰三角形 16"/>
            <p:cNvSpPr/>
            <p:nvPr/>
          </p:nvSpPr>
          <p:spPr>
            <a:xfrm rot="10800000">
              <a:off x="4038600" y="0"/>
              <a:ext cx="3292602" cy="2838450"/>
            </a:xfrm>
            <a:prstGeom prst="triangl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等腰三角形 17"/>
            <p:cNvSpPr/>
            <p:nvPr/>
          </p:nvSpPr>
          <p:spPr>
            <a:xfrm rot="10800000">
              <a:off x="4237481" y="-1"/>
              <a:ext cx="2894839" cy="2495551"/>
            </a:xfrm>
            <a:prstGeom prst="triangl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19" name="椭圆 18"/>
          <p:cNvSpPr/>
          <p:nvPr userDrawn="1"/>
        </p:nvSpPr>
        <p:spPr>
          <a:xfrm>
            <a:off x="1031961" y="2419350"/>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dirty="0"/>
          </a:p>
        </p:txBody>
      </p:sp>
      <p:sp>
        <p:nvSpPr>
          <p:cNvPr id="21" name="椭圆 20"/>
          <p:cNvSpPr/>
          <p:nvPr userDrawn="1"/>
        </p:nvSpPr>
        <p:spPr>
          <a:xfrm>
            <a:off x="6932992" y="2419350"/>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dirty="0"/>
          </a:p>
        </p:txBody>
      </p:sp>
      <p:sp>
        <p:nvSpPr>
          <p:cNvPr id="23" name="椭圆 22"/>
          <p:cNvSpPr/>
          <p:nvPr userDrawn="1"/>
        </p:nvSpPr>
        <p:spPr>
          <a:xfrm>
            <a:off x="6932992" y="4221855"/>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dirty="0"/>
          </a:p>
        </p:txBody>
      </p:sp>
      <p:sp>
        <p:nvSpPr>
          <p:cNvPr id="25" name="椭圆 24"/>
          <p:cNvSpPr/>
          <p:nvPr userDrawn="1"/>
        </p:nvSpPr>
        <p:spPr>
          <a:xfrm>
            <a:off x="1031961" y="4221855"/>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dirty="0"/>
          </a:p>
        </p:txBody>
      </p:sp>
      <p:sp>
        <p:nvSpPr>
          <p:cNvPr id="28" name="文本占位符 10"/>
          <p:cNvSpPr>
            <a:spLocks noGrp="1"/>
          </p:cNvSpPr>
          <p:nvPr>
            <p:ph type="body" sz="quarter" idx="10" hasCustomPrompt="1"/>
          </p:nvPr>
        </p:nvSpPr>
        <p:spPr>
          <a:xfrm>
            <a:off x="2660650" y="429929"/>
            <a:ext cx="6870700" cy="923330"/>
          </a:xfrm>
          <a:prstGeom prst="rect">
            <a:avLst/>
          </a:prstGeom>
        </p:spPr>
        <p:txBody>
          <a:bodyPr wrap="square">
            <a:spAutoFit/>
          </a:bodyPr>
          <a:lstStyle>
            <a:lvl1pPr marL="0" indent="0" algn="ctr">
              <a:buNone/>
              <a:defRPr sz="6000" b="1">
                <a:solidFill>
                  <a:schemeClr val="bg1"/>
                </a:solidFill>
                <a:effectLst>
                  <a:outerShdw blurRad="38100" dist="38100" dir="2700000" algn="tl">
                    <a:srgbClr val="000000">
                      <a:alpha val="43137"/>
                    </a:srgbClr>
                  </a:outerShdw>
                </a:effectLst>
              </a:defRPr>
            </a:lvl1pPr>
          </a:lstStyle>
          <a:p>
            <a:pPr lvl="0"/>
            <a:r>
              <a:rPr lang="en-US" altLang="zh-CN" dirty="0"/>
              <a:t>CONTENTS</a:t>
            </a:r>
          </a:p>
        </p:txBody>
      </p:sp>
      <p:sp>
        <p:nvSpPr>
          <p:cNvPr id="33" name="文本占位符 10"/>
          <p:cNvSpPr>
            <a:spLocks noGrp="1"/>
          </p:cNvSpPr>
          <p:nvPr>
            <p:ph type="body" sz="quarter" idx="11" hasCustomPrompt="1"/>
          </p:nvPr>
        </p:nvSpPr>
        <p:spPr>
          <a:xfrm>
            <a:off x="2026674" y="2675696"/>
            <a:ext cx="3255893" cy="424732"/>
          </a:xfrm>
          <a:prstGeom prst="rect">
            <a:avLst/>
          </a:prstGeom>
        </p:spPr>
        <p:txBody>
          <a:bodyPr wrap="square">
            <a:spAutoFit/>
          </a:bodyPr>
          <a:lstStyle>
            <a:lvl1pPr marL="0" indent="0" algn="l">
              <a:buNone/>
              <a:defRPr sz="2400" b="1">
                <a:solidFill>
                  <a:schemeClr val="bg1"/>
                </a:solidFill>
                <a:effectLst/>
              </a:defRPr>
            </a:lvl1pPr>
          </a:lstStyle>
          <a:p>
            <a:pPr lvl="0"/>
            <a:r>
              <a:rPr lang="zh-CN" altLang="en-US" dirty="0"/>
              <a:t>点击此处添加标题</a:t>
            </a:r>
          </a:p>
        </p:txBody>
      </p:sp>
      <p:sp>
        <p:nvSpPr>
          <p:cNvPr id="34" name="文本占位符 10"/>
          <p:cNvSpPr>
            <a:spLocks noGrp="1"/>
          </p:cNvSpPr>
          <p:nvPr>
            <p:ph type="body" sz="quarter" idx="12" hasCustomPrompt="1"/>
          </p:nvPr>
        </p:nvSpPr>
        <p:spPr>
          <a:xfrm>
            <a:off x="994095" y="2639382"/>
            <a:ext cx="952032" cy="480131"/>
          </a:xfrm>
          <a:prstGeom prst="rect">
            <a:avLst/>
          </a:prstGeom>
        </p:spPr>
        <p:txBody>
          <a:bodyPr wrap="square">
            <a:spAutoFit/>
          </a:bodyPr>
          <a:lstStyle>
            <a:lvl1pPr marL="0" indent="0" algn="ctr">
              <a:buNone/>
              <a:defRPr sz="2800" b="1">
                <a:solidFill>
                  <a:schemeClr val="bg1"/>
                </a:solidFill>
                <a:effectLst/>
              </a:defRPr>
            </a:lvl1pPr>
          </a:lstStyle>
          <a:p>
            <a:pPr lvl="0"/>
            <a:r>
              <a:rPr lang="en-US" altLang="zh-CN" dirty="0"/>
              <a:t>01</a:t>
            </a:r>
          </a:p>
        </p:txBody>
      </p:sp>
      <p:sp>
        <p:nvSpPr>
          <p:cNvPr id="35" name="文本占位符 10"/>
          <p:cNvSpPr>
            <a:spLocks noGrp="1"/>
          </p:cNvSpPr>
          <p:nvPr>
            <p:ph type="body" sz="quarter" idx="13" hasCustomPrompt="1"/>
          </p:nvPr>
        </p:nvSpPr>
        <p:spPr>
          <a:xfrm>
            <a:off x="994095" y="4444697"/>
            <a:ext cx="952032" cy="480131"/>
          </a:xfrm>
          <a:prstGeom prst="rect">
            <a:avLst/>
          </a:prstGeom>
        </p:spPr>
        <p:txBody>
          <a:bodyPr wrap="square">
            <a:spAutoFit/>
          </a:bodyPr>
          <a:lstStyle>
            <a:lvl1pPr marL="0" indent="0" algn="ctr">
              <a:buNone/>
              <a:defRPr sz="2800" b="1">
                <a:solidFill>
                  <a:schemeClr val="bg1"/>
                </a:solidFill>
                <a:effectLst/>
              </a:defRPr>
            </a:lvl1pPr>
          </a:lstStyle>
          <a:p>
            <a:pPr lvl="0"/>
            <a:r>
              <a:rPr lang="en-US" altLang="zh-CN" dirty="0"/>
              <a:t>01</a:t>
            </a:r>
          </a:p>
        </p:txBody>
      </p:sp>
      <p:sp>
        <p:nvSpPr>
          <p:cNvPr id="36" name="文本占位符 10"/>
          <p:cNvSpPr>
            <a:spLocks noGrp="1"/>
          </p:cNvSpPr>
          <p:nvPr>
            <p:ph type="body" sz="quarter" idx="14" hasCustomPrompt="1"/>
          </p:nvPr>
        </p:nvSpPr>
        <p:spPr>
          <a:xfrm>
            <a:off x="6901445" y="2639382"/>
            <a:ext cx="952032" cy="480131"/>
          </a:xfrm>
          <a:prstGeom prst="rect">
            <a:avLst/>
          </a:prstGeom>
        </p:spPr>
        <p:txBody>
          <a:bodyPr wrap="square">
            <a:spAutoFit/>
          </a:bodyPr>
          <a:lstStyle>
            <a:lvl1pPr marL="0" indent="0" algn="ctr">
              <a:buNone/>
              <a:defRPr sz="2800" b="1">
                <a:solidFill>
                  <a:schemeClr val="bg1"/>
                </a:solidFill>
                <a:effectLst/>
              </a:defRPr>
            </a:lvl1pPr>
          </a:lstStyle>
          <a:p>
            <a:pPr lvl="0"/>
            <a:r>
              <a:rPr lang="en-US" altLang="zh-CN" dirty="0"/>
              <a:t>01</a:t>
            </a:r>
          </a:p>
        </p:txBody>
      </p:sp>
      <p:sp>
        <p:nvSpPr>
          <p:cNvPr id="37" name="文本占位符 10"/>
          <p:cNvSpPr>
            <a:spLocks noGrp="1"/>
          </p:cNvSpPr>
          <p:nvPr>
            <p:ph type="body" sz="quarter" idx="15" hasCustomPrompt="1"/>
          </p:nvPr>
        </p:nvSpPr>
        <p:spPr>
          <a:xfrm>
            <a:off x="6901445" y="4444697"/>
            <a:ext cx="952032" cy="480131"/>
          </a:xfrm>
          <a:prstGeom prst="rect">
            <a:avLst/>
          </a:prstGeom>
        </p:spPr>
        <p:txBody>
          <a:bodyPr wrap="square">
            <a:spAutoFit/>
          </a:bodyPr>
          <a:lstStyle>
            <a:lvl1pPr marL="0" indent="0" algn="ctr">
              <a:buNone/>
              <a:defRPr sz="2800" b="1">
                <a:solidFill>
                  <a:schemeClr val="bg1"/>
                </a:solidFill>
                <a:effectLst/>
              </a:defRPr>
            </a:lvl1pPr>
          </a:lstStyle>
          <a:p>
            <a:pPr lvl="0"/>
            <a:r>
              <a:rPr lang="en-US" altLang="zh-CN" dirty="0"/>
              <a:t>01</a:t>
            </a:r>
          </a:p>
        </p:txBody>
      </p:sp>
      <p:sp>
        <p:nvSpPr>
          <p:cNvPr id="38" name="文本占位符 10"/>
          <p:cNvSpPr>
            <a:spLocks noGrp="1"/>
          </p:cNvSpPr>
          <p:nvPr>
            <p:ph type="body" sz="quarter" idx="16" hasCustomPrompt="1"/>
          </p:nvPr>
        </p:nvSpPr>
        <p:spPr>
          <a:xfrm>
            <a:off x="7903403" y="2675696"/>
            <a:ext cx="3255893" cy="424732"/>
          </a:xfrm>
          <a:prstGeom prst="rect">
            <a:avLst/>
          </a:prstGeom>
        </p:spPr>
        <p:txBody>
          <a:bodyPr wrap="square">
            <a:spAutoFit/>
          </a:bodyPr>
          <a:lstStyle>
            <a:lvl1pPr marL="0" indent="0" algn="l">
              <a:buNone/>
              <a:defRPr sz="2400" b="1">
                <a:solidFill>
                  <a:schemeClr val="bg1"/>
                </a:solidFill>
                <a:effectLst/>
              </a:defRPr>
            </a:lvl1pPr>
          </a:lstStyle>
          <a:p>
            <a:pPr lvl="0"/>
            <a:r>
              <a:rPr lang="zh-CN" altLang="en-US" dirty="0"/>
              <a:t>点击此处添加标题</a:t>
            </a:r>
          </a:p>
        </p:txBody>
      </p:sp>
      <p:sp>
        <p:nvSpPr>
          <p:cNvPr id="39" name="文本占位符 10"/>
          <p:cNvSpPr>
            <a:spLocks noGrp="1"/>
          </p:cNvSpPr>
          <p:nvPr>
            <p:ph type="body" sz="quarter" idx="17" hasCustomPrompt="1"/>
          </p:nvPr>
        </p:nvSpPr>
        <p:spPr>
          <a:xfrm>
            <a:off x="2026674" y="4453050"/>
            <a:ext cx="3255893" cy="424732"/>
          </a:xfrm>
          <a:prstGeom prst="rect">
            <a:avLst/>
          </a:prstGeom>
        </p:spPr>
        <p:txBody>
          <a:bodyPr wrap="square">
            <a:spAutoFit/>
          </a:bodyPr>
          <a:lstStyle>
            <a:lvl1pPr marL="0" indent="0" algn="l">
              <a:buNone/>
              <a:defRPr sz="2400" b="1">
                <a:solidFill>
                  <a:schemeClr val="bg1"/>
                </a:solidFill>
                <a:effectLst/>
              </a:defRPr>
            </a:lvl1pPr>
          </a:lstStyle>
          <a:p>
            <a:pPr lvl="0"/>
            <a:r>
              <a:rPr lang="zh-CN" altLang="en-US" dirty="0"/>
              <a:t>点击此处添加标题</a:t>
            </a:r>
          </a:p>
        </p:txBody>
      </p:sp>
      <p:sp>
        <p:nvSpPr>
          <p:cNvPr id="40" name="文本占位符 10"/>
          <p:cNvSpPr>
            <a:spLocks noGrp="1"/>
          </p:cNvSpPr>
          <p:nvPr>
            <p:ph type="body" sz="quarter" idx="18" hasCustomPrompt="1"/>
          </p:nvPr>
        </p:nvSpPr>
        <p:spPr>
          <a:xfrm>
            <a:off x="7903403" y="4453050"/>
            <a:ext cx="3255893" cy="424732"/>
          </a:xfrm>
          <a:prstGeom prst="rect">
            <a:avLst/>
          </a:prstGeom>
        </p:spPr>
        <p:txBody>
          <a:bodyPr wrap="square">
            <a:spAutoFit/>
          </a:bodyPr>
          <a:lstStyle>
            <a:lvl1pPr marL="0" indent="0" algn="l">
              <a:buNone/>
              <a:defRPr sz="2400" b="1">
                <a:solidFill>
                  <a:schemeClr val="bg1"/>
                </a:solidFill>
                <a:effectLst/>
              </a:defRPr>
            </a:lvl1pPr>
          </a:lstStyle>
          <a:p>
            <a:pPr lvl="0"/>
            <a:r>
              <a:rPr lang="zh-CN" altLang="en-US" dirty="0"/>
              <a:t>点击此处添加标题</a:t>
            </a:r>
          </a:p>
        </p:txBody>
      </p:sp>
    </p:spTree>
    <p:extLst>
      <p:ext uri="{BB962C8B-B14F-4D97-AF65-F5344CB8AC3E}">
        <p14:creationId xmlns:p14="http://schemas.microsoft.com/office/powerpoint/2010/main" val="1366784144"/>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867912" y="1298448"/>
            <a:ext cx="7315200" cy="3255264"/>
          </a:xfrm>
        </p:spPr>
        <p:txBody>
          <a:bodyPr anchor="b">
            <a:normAutofit/>
          </a:bodyPr>
          <a:lstStyle>
            <a:lvl1pPr>
              <a:defRPr sz="5900" b="0" spc="-100" baseline="0">
                <a:solidFill>
                  <a:schemeClr val="tx1">
                    <a:lumMod val="65000"/>
                    <a:lumOff val="3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3886200" y="4672584"/>
            <a:ext cx="7315200" cy="914400"/>
          </a:xfrm>
        </p:spPr>
        <p:txBody>
          <a:bodyPr anchor="t">
            <a:normAutofit/>
          </a:bodyPr>
          <a:lstStyle>
            <a:lvl1pPr marL="0" indent="0">
              <a:buNone/>
              <a:defRPr sz="2200" cap="none" spc="0" baseline="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7483BE0-4BA6-435A-B8DA-E9814F6BF724}" type="datetime1">
              <a:rPr lang="en-US" smtClean="0"/>
              <a:t>6/4/2018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16793973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五项目录">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3" name="矩形 32"/>
          <p:cNvSpPr/>
          <p:nvPr userDrawn="1"/>
        </p:nvSpPr>
        <p:spPr>
          <a:xfrm>
            <a:off x="0" y="28575"/>
            <a:ext cx="12192000" cy="6858000"/>
          </a:xfrm>
          <a:prstGeom prst="rect">
            <a:avLst/>
          </a:prstGeom>
          <a:solidFill>
            <a:schemeClr val="tx1">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 name="组合 8"/>
          <p:cNvGrpSpPr/>
          <p:nvPr userDrawn="1"/>
        </p:nvGrpSpPr>
        <p:grpSpPr>
          <a:xfrm>
            <a:off x="2660650" y="-1"/>
            <a:ext cx="2806446" cy="2419351"/>
            <a:chOff x="4038600" y="-1"/>
            <a:chExt cx="3292602" cy="2838451"/>
          </a:xfrm>
        </p:grpSpPr>
        <p:sp>
          <p:nvSpPr>
            <p:cNvPr id="10" name="等腰三角形 9"/>
            <p:cNvSpPr/>
            <p:nvPr/>
          </p:nvSpPr>
          <p:spPr>
            <a:xfrm rot="10800000">
              <a:off x="4038600" y="0"/>
              <a:ext cx="3292602" cy="2838450"/>
            </a:xfrm>
            <a:prstGeom prst="triangl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等腰三角形 10"/>
            <p:cNvSpPr/>
            <p:nvPr/>
          </p:nvSpPr>
          <p:spPr>
            <a:xfrm rot="10800000">
              <a:off x="4237481" y="-1"/>
              <a:ext cx="2894839" cy="2495551"/>
            </a:xfrm>
            <a:prstGeom prst="triangl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 name="组合 11"/>
          <p:cNvGrpSpPr/>
          <p:nvPr userDrawn="1"/>
        </p:nvGrpSpPr>
        <p:grpSpPr>
          <a:xfrm>
            <a:off x="6759673" y="-1"/>
            <a:ext cx="2806446" cy="2419351"/>
            <a:chOff x="4038600" y="-1"/>
            <a:chExt cx="3292602" cy="2838451"/>
          </a:xfrm>
        </p:grpSpPr>
        <p:sp>
          <p:nvSpPr>
            <p:cNvPr id="13" name="等腰三角形 12"/>
            <p:cNvSpPr/>
            <p:nvPr/>
          </p:nvSpPr>
          <p:spPr>
            <a:xfrm rot="10800000">
              <a:off x="4038600" y="0"/>
              <a:ext cx="3292602" cy="2838450"/>
            </a:xfrm>
            <a:prstGeom prst="triangl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等腰三角形 13"/>
            <p:cNvSpPr/>
            <p:nvPr/>
          </p:nvSpPr>
          <p:spPr>
            <a:xfrm rot="10800000">
              <a:off x="4237481" y="-1"/>
              <a:ext cx="2894839" cy="2495551"/>
            </a:xfrm>
            <a:prstGeom prst="triangl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6" name="组合 15"/>
          <p:cNvGrpSpPr/>
          <p:nvPr userDrawn="1"/>
        </p:nvGrpSpPr>
        <p:grpSpPr>
          <a:xfrm>
            <a:off x="4264168" y="-1"/>
            <a:ext cx="3676650" cy="3169527"/>
            <a:chOff x="4038600" y="-1"/>
            <a:chExt cx="3292602" cy="2838451"/>
          </a:xfrm>
        </p:grpSpPr>
        <p:sp>
          <p:nvSpPr>
            <p:cNvPr id="17" name="等腰三角形 16"/>
            <p:cNvSpPr/>
            <p:nvPr/>
          </p:nvSpPr>
          <p:spPr>
            <a:xfrm rot="10800000">
              <a:off x="4038600" y="0"/>
              <a:ext cx="3292602" cy="2838450"/>
            </a:xfrm>
            <a:prstGeom prst="triangl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等腰三角形 17"/>
            <p:cNvSpPr/>
            <p:nvPr/>
          </p:nvSpPr>
          <p:spPr>
            <a:xfrm rot="10800000">
              <a:off x="4237481" y="-1"/>
              <a:ext cx="2894839" cy="2495551"/>
            </a:xfrm>
            <a:prstGeom prst="triangl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28" name="文本占位符 10"/>
          <p:cNvSpPr>
            <a:spLocks noGrp="1"/>
          </p:cNvSpPr>
          <p:nvPr>
            <p:ph type="body" sz="quarter" idx="10" hasCustomPrompt="1"/>
          </p:nvPr>
        </p:nvSpPr>
        <p:spPr>
          <a:xfrm>
            <a:off x="2660650" y="429929"/>
            <a:ext cx="6870700" cy="923330"/>
          </a:xfrm>
          <a:prstGeom prst="rect">
            <a:avLst/>
          </a:prstGeom>
        </p:spPr>
        <p:txBody>
          <a:bodyPr wrap="square">
            <a:spAutoFit/>
          </a:bodyPr>
          <a:lstStyle>
            <a:lvl1pPr marL="0" indent="0" algn="ctr">
              <a:buNone/>
              <a:defRPr sz="6000" b="1">
                <a:solidFill>
                  <a:schemeClr val="bg1"/>
                </a:solidFill>
                <a:effectLst>
                  <a:outerShdw blurRad="38100" dist="38100" dir="2700000" algn="tl">
                    <a:srgbClr val="000000">
                      <a:alpha val="43137"/>
                    </a:srgbClr>
                  </a:outerShdw>
                </a:effectLst>
              </a:defRPr>
            </a:lvl1pPr>
          </a:lstStyle>
          <a:p>
            <a:pPr lvl="0"/>
            <a:r>
              <a:rPr lang="en-US" altLang="zh-CN" dirty="0"/>
              <a:t>CONTENTS</a:t>
            </a:r>
          </a:p>
        </p:txBody>
      </p:sp>
      <p:sp>
        <p:nvSpPr>
          <p:cNvPr id="26" name="椭圆 25"/>
          <p:cNvSpPr/>
          <p:nvPr userDrawn="1"/>
        </p:nvSpPr>
        <p:spPr>
          <a:xfrm>
            <a:off x="1031961" y="2419350"/>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dirty="0"/>
          </a:p>
        </p:txBody>
      </p:sp>
      <p:sp>
        <p:nvSpPr>
          <p:cNvPr id="29" name="椭圆 28"/>
          <p:cNvSpPr/>
          <p:nvPr userDrawn="1"/>
        </p:nvSpPr>
        <p:spPr>
          <a:xfrm>
            <a:off x="6932992" y="2419350"/>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dirty="0"/>
          </a:p>
        </p:txBody>
      </p:sp>
      <p:sp>
        <p:nvSpPr>
          <p:cNvPr id="30" name="椭圆 29"/>
          <p:cNvSpPr/>
          <p:nvPr userDrawn="1"/>
        </p:nvSpPr>
        <p:spPr>
          <a:xfrm>
            <a:off x="6932992" y="3701622"/>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dirty="0"/>
          </a:p>
        </p:txBody>
      </p:sp>
      <p:sp>
        <p:nvSpPr>
          <p:cNvPr id="31" name="椭圆 30"/>
          <p:cNvSpPr/>
          <p:nvPr userDrawn="1"/>
        </p:nvSpPr>
        <p:spPr>
          <a:xfrm>
            <a:off x="1031961" y="3701622"/>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dirty="0"/>
          </a:p>
        </p:txBody>
      </p:sp>
      <p:sp>
        <p:nvSpPr>
          <p:cNvPr id="32" name="文本占位符 10"/>
          <p:cNvSpPr>
            <a:spLocks noGrp="1"/>
          </p:cNvSpPr>
          <p:nvPr>
            <p:ph type="body" sz="quarter" idx="11" hasCustomPrompt="1"/>
          </p:nvPr>
        </p:nvSpPr>
        <p:spPr>
          <a:xfrm>
            <a:off x="2026674" y="2675696"/>
            <a:ext cx="3255893" cy="424732"/>
          </a:xfrm>
          <a:prstGeom prst="rect">
            <a:avLst/>
          </a:prstGeom>
        </p:spPr>
        <p:txBody>
          <a:bodyPr wrap="square">
            <a:spAutoFit/>
          </a:bodyPr>
          <a:lstStyle>
            <a:lvl1pPr marL="0" indent="0" algn="l">
              <a:buNone/>
              <a:defRPr sz="2400" b="1">
                <a:solidFill>
                  <a:schemeClr val="bg1"/>
                </a:solidFill>
                <a:effectLst/>
              </a:defRPr>
            </a:lvl1pPr>
          </a:lstStyle>
          <a:p>
            <a:pPr lvl="0"/>
            <a:r>
              <a:rPr lang="zh-CN" altLang="en-US" dirty="0"/>
              <a:t>点击此处添加标题</a:t>
            </a:r>
          </a:p>
        </p:txBody>
      </p:sp>
      <p:sp>
        <p:nvSpPr>
          <p:cNvPr id="41" name="文本占位符 10"/>
          <p:cNvSpPr>
            <a:spLocks noGrp="1"/>
          </p:cNvSpPr>
          <p:nvPr>
            <p:ph type="body" sz="quarter" idx="12" hasCustomPrompt="1"/>
          </p:nvPr>
        </p:nvSpPr>
        <p:spPr>
          <a:xfrm>
            <a:off x="994095" y="2639382"/>
            <a:ext cx="952032" cy="480131"/>
          </a:xfrm>
          <a:prstGeom prst="rect">
            <a:avLst/>
          </a:prstGeom>
        </p:spPr>
        <p:txBody>
          <a:bodyPr wrap="square">
            <a:spAutoFit/>
          </a:bodyPr>
          <a:lstStyle>
            <a:lvl1pPr marL="0" indent="0" algn="ctr">
              <a:buNone/>
              <a:defRPr sz="2800" b="1">
                <a:solidFill>
                  <a:schemeClr val="bg1"/>
                </a:solidFill>
                <a:effectLst/>
              </a:defRPr>
            </a:lvl1pPr>
          </a:lstStyle>
          <a:p>
            <a:pPr lvl="0"/>
            <a:r>
              <a:rPr lang="en-US" altLang="zh-CN" dirty="0"/>
              <a:t>01</a:t>
            </a:r>
          </a:p>
        </p:txBody>
      </p:sp>
      <p:sp>
        <p:nvSpPr>
          <p:cNvPr id="42" name="文本占位符 10"/>
          <p:cNvSpPr>
            <a:spLocks noGrp="1"/>
          </p:cNvSpPr>
          <p:nvPr>
            <p:ph type="body" sz="quarter" idx="13" hasCustomPrompt="1"/>
          </p:nvPr>
        </p:nvSpPr>
        <p:spPr>
          <a:xfrm>
            <a:off x="994095" y="3924464"/>
            <a:ext cx="952032" cy="480131"/>
          </a:xfrm>
          <a:prstGeom prst="rect">
            <a:avLst/>
          </a:prstGeom>
        </p:spPr>
        <p:txBody>
          <a:bodyPr wrap="square">
            <a:spAutoFit/>
          </a:bodyPr>
          <a:lstStyle>
            <a:lvl1pPr marL="0" indent="0" algn="ctr">
              <a:buNone/>
              <a:defRPr sz="2800" b="1">
                <a:solidFill>
                  <a:schemeClr val="bg1"/>
                </a:solidFill>
                <a:effectLst/>
              </a:defRPr>
            </a:lvl1pPr>
          </a:lstStyle>
          <a:p>
            <a:pPr lvl="0"/>
            <a:r>
              <a:rPr lang="en-US" altLang="zh-CN" dirty="0"/>
              <a:t>01</a:t>
            </a:r>
          </a:p>
        </p:txBody>
      </p:sp>
      <p:sp>
        <p:nvSpPr>
          <p:cNvPr id="43" name="文本占位符 10"/>
          <p:cNvSpPr>
            <a:spLocks noGrp="1"/>
          </p:cNvSpPr>
          <p:nvPr>
            <p:ph type="body" sz="quarter" idx="14" hasCustomPrompt="1"/>
          </p:nvPr>
        </p:nvSpPr>
        <p:spPr>
          <a:xfrm>
            <a:off x="6901445" y="2639382"/>
            <a:ext cx="952032" cy="480131"/>
          </a:xfrm>
          <a:prstGeom prst="rect">
            <a:avLst/>
          </a:prstGeom>
        </p:spPr>
        <p:txBody>
          <a:bodyPr wrap="square">
            <a:spAutoFit/>
          </a:bodyPr>
          <a:lstStyle>
            <a:lvl1pPr marL="0" indent="0" algn="ctr">
              <a:buNone/>
              <a:defRPr sz="2800" b="1">
                <a:solidFill>
                  <a:schemeClr val="bg1"/>
                </a:solidFill>
                <a:effectLst/>
              </a:defRPr>
            </a:lvl1pPr>
          </a:lstStyle>
          <a:p>
            <a:pPr lvl="0"/>
            <a:r>
              <a:rPr lang="en-US" altLang="zh-CN" dirty="0"/>
              <a:t>01</a:t>
            </a:r>
          </a:p>
        </p:txBody>
      </p:sp>
      <p:sp>
        <p:nvSpPr>
          <p:cNvPr id="44" name="文本占位符 10"/>
          <p:cNvSpPr>
            <a:spLocks noGrp="1"/>
          </p:cNvSpPr>
          <p:nvPr>
            <p:ph type="body" sz="quarter" idx="15" hasCustomPrompt="1"/>
          </p:nvPr>
        </p:nvSpPr>
        <p:spPr>
          <a:xfrm>
            <a:off x="6901445" y="3924464"/>
            <a:ext cx="952032" cy="480131"/>
          </a:xfrm>
          <a:prstGeom prst="rect">
            <a:avLst/>
          </a:prstGeom>
        </p:spPr>
        <p:txBody>
          <a:bodyPr wrap="square">
            <a:spAutoFit/>
          </a:bodyPr>
          <a:lstStyle>
            <a:lvl1pPr marL="0" indent="0" algn="ctr">
              <a:buNone/>
              <a:defRPr sz="2800" b="1">
                <a:solidFill>
                  <a:schemeClr val="bg1"/>
                </a:solidFill>
                <a:effectLst/>
              </a:defRPr>
            </a:lvl1pPr>
          </a:lstStyle>
          <a:p>
            <a:pPr lvl="0"/>
            <a:r>
              <a:rPr lang="en-US" altLang="zh-CN" dirty="0"/>
              <a:t>01</a:t>
            </a:r>
          </a:p>
        </p:txBody>
      </p:sp>
      <p:sp>
        <p:nvSpPr>
          <p:cNvPr id="45" name="文本占位符 10"/>
          <p:cNvSpPr>
            <a:spLocks noGrp="1"/>
          </p:cNvSpPr>
          <p:nvPr>
            <p:ph type="body" sz="quarter" idx="16" hasCustomPrompt="1"/>
          </p:nvPr>
        </p:nvSpPr>
        <p:spPr>
          <a:xfrm>
            <a:off x="7903403" y="2675696"/>
            <a:ext cx="3255893" cy="424732"/>
          </a:xfrm>
          <a:prstGeom prst="rect">
            <a:avLst/>
          </a:prstGeom>
        </p:spPr>
        <p:txBody>
          <a:bodyPr wrap="square">
            <a:spAutoFit/>
          </a:bodyPr>
          <a:lstStyle>
            <a:lvl1pPr marL="0" indent="0" algn="l">
              <a:buNone/>
              <a:defRPr sz="2400" b="1">
                <a:solidFill>
                  <a:schemeClr val="bg1"/>
                </a:solidFill>
                <a:effectLst/>
              </a:defRPr>
            </a:lvl1pPr>
          </a:lstStyle>
          <a:p>
            <a:pPr lvl="0"/>
            <a:r>
              <a:rPr lang="zh-CN" altLang="en-US" dirty="0"/>
              <a:t>点击此处添加标题</a:t>
            </a:r>
          </a:p>
        </p:txBody>
      </p:sp>
      <p:sp>
        <p:nvSpPr>
          <p:cNvPr id="46" name="文本占位符 10"/>
          <p:cNvSpPr>
            <a:spLocks noGrp="1"/>
          </p:cNvSpPr>
          <p:nvPr>
            <p:ph type="body" sz="quarter" idx="17" hasCustomPrompt="1"/>
          </p:nvPr>
        </p:nvSpPr>
        <p:spPr>
          <a:xfrm>
            <a:off x="2026674" y="3932817"/>
            <a:ext cx="3255893" cy="424732"/>
          </a:xfrm>
          <a:prstGeom prst="rect">
            <a:avLst/>
          </a:prstGeom>
        </p:spPr>
        <p:txBody>
          <a:bodyPr wrap="square">
            <a:spAutoFit/>
          </a:bodyPr>
          <a:lstStyle>
            <a:lvl1pPr marL="0" indent="0" algn="l">
              <a:buNone/>
              <a:defRPr sz="2400" b="1">
                <a:solidFill>
                  <a:schemeClr val="bg1"/>
                </a:solidFill>
                <a:effectLst/>
              </a:defRPr>
            </a:lvl1pPr>
          </a:lstStyle>
          <a:p>
            <a:pPr lvl="0"/>
            <a:r>
              <a:rPr lang="zh-CN" altLang="en-US" dirty="0"/>
              <a:t>点击此处添加标题</a:t>
            </a:r>
          </a:p>
        </p:txBody>
      </p:sp>
      <p:sp>
        <p:nvSpPr>
          <p:cNvPr id="47" name="文本占位符 10"/>
          <p:cNvSpPr>
            <a:spLocks noGrp="1"/>
          </p:cNvSpPr>
          <p:nvPr>
            <p:ph type="body" sz="quarter" idx="18" hasCustomPrompt="1"/>
          </p:nvPr>
        </p:nvSpPr>
        <p:spPr>
          <a:xfrm>
            <a:off x="7903403" y="3932817"/>
            <a:ext cx="3255893" cy="424732"/>
          </a:xfrm>
          <a:prstGeom prst="rect">
            <a:avLst/>
          </a:prstGeom>
        </p:spPr>
        <p:txBody>
          <a:bodyPr wrap="square">
            <a:spAutoFit/>
          </a:bodyPr>
          <a:lstStyle>
            <a:lvl1pPr marL="0" indent="0" algn="l">
              <a:buNone/>
              <a:defRPr sz="2400" b="1">
                <a:solidFill>
                  <a:schemeClr val="bg1"/>
                </a:solidFill>
                <a:effectLst/>
              </a:defRPr>
            </a:lvl1pPr>
          </a:lstStyle>
          <a:p>
            <a:pPr lvl="0"/>
            <a:r>
              <a:rPr lang="zh-CN" altLang="en-US" dirty="0"/>
              <a:t>点击此处添加标题</a:t>
            </a:r>
          </a:p>
        </p:txBody>
      </p:sp>
      <p:sp>
        <p:nvSpPr>
          <p:cNvPr id="49" name="椭圆 48"/>
          <p:cNvSpPr/>
          <p:nvPr userDrawn="1"/>
        </p:nvSpPr>
        <p:spPr>
          <a:xfrm>
            <a:off x="1031961" y="4982451"/>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dirty="0"/>
          </a:p>
        </p:txBody>
      </p:sp>
      <p:sp>
        <p:nvSpPr>
          <p:cNvPr id="50" name="文本占位符 10"/>
          <p:cNvSpPr>
            <a:spLocks noGrp="1"/>
          </p:cNvSpPr>
          <p:nvPr>
            <p:ph type="body" sz="quarter" idx="19" hasCustomPrompt="1"/>
          </p:nvPr>
        </p:nvSpPr>
        <p:spPr>
          <a:xfrm>
            <a:off x="994095" y="5205293"/>
            <a:ext cx="952032" cy="480131"/>
          </a:xfrm>
          <a:prstGeom prst="rect">
            <a:avLst/>
          </a:prstGeom>
        </p:spPr>
        <p:txBody>
          <a:bodyPr wrap="square">
            <a:spAutoFit/>
          </a:bodyPr>
          <a:lstStyle>
            <a:lvl1pPr marL="0" indent="0" algn="ctr">
              <a:buNone/>
              <a:defRPr sz="2800" b="1">
                <a:solidFill>
                  <a:schemeClr val="bg1"/>
                </a:solidFill>
                <a:effectLst/>
              </a:defRPr>
            </a:lvl1pPr>
          </a:lstStyle>
          <a:p>
            <a:pPr lvl="0"/>
            <a:r>
              <a:rPr lang="en-US" altLang="zh-CN" dirty="0"/>
              <a:t>01</a:t>
            </a:r>
          </a:p>
        </p:txBody>
      </p:sp>
      <p:sp>
        <p:nvSpPr>
          <p:cNvPr id="52" name="文本占位符 10"/>
          <p:cNvSpPr>
            <a:spLocks noGrp="1"/>
          </p:cNvSpPr>
          <p:nvPr>
            <p:ph type="body" sz="quarter" idx="21" hasCustomPrompt="1"/>
          </p:nvPr>
        </p:nvSpPr>
        <p:spPr>
          <a:xfrm>
            <a:off x="2026674" y="5213646"/>
            <a:ext cx="3255893" cy="424732"/>
          </a:xfrm>
          <a:prstGeom prst="rect">
            <a:avLst/>
          </a:prstGeom>
        </p:spPr>
        <p:txBody>
          <a:bodyPr wrap="square">
            <a:spAutoFit/>
          </a:bodyPr>
          <a:lstStyle>
            <a:lvl1pPr marL="0" indent="0" algn="l">
              <a:buNone/>
              <a:defRPr sz="2400" b="1">
                <a:solidFill>
                  <a:schemeClr val="bg1"/>
                </a:solidFill>
                <a:effectLst/>
              </a:defRPr>
            </a:lvl1pPr>
          </a:lstStyle>
          <a:p>
            <a:pPr lvl="0"/>
            <a:r>
              <a:rPr lang="zh-CN" altLang="en-US" dirty="0"/>
              <a:t>点击此处添加标题</a:t>
            </a:r>
          </a:p>
        </p:txBody>
      </p:sp>
    </p:spTree>
    <p:extLst>
      <p:ext uri="{BB962C8B-B14F-4D97-AF65-F5344CB8AC3E}">
        <p14:creationId xmlns:p14="http://schemas.microsoft.com/office/powerpoint/2010/main" val="3474197372"/>
      </p:ext>
    </p:extLst>
  </p:cSld>
  <p:clrMapOvr>
    <a:masterClrMapping/>
  </p:clrMapOvr>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六项目录">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2" name="矩形 41"/>
          <p:cNvSpPr/>
          <p:nvPr userDrawn="1"/>
        </p:nvSpPr>
        <p:spPr>
          <a:xfrm>
            <a:off x="0" y="28575"/>
            <a:ext cx="12192000" cy="6858000"/>
          </a:xfrm>
          <a:prstGeom prst="rect">
            <a:avLst/>
          </a:prstGeom>
          <a:solidFill>
            <a:schemeClr val="tx1">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 name="组合 8"/>
          <p:cNvGrpSpPr/>
          <p:nvPr userDrawn="1"/>
        </p:nvGrpSpPr>
        <p:grpSpPr>
          <a:xfrm>
            <a:off x="2660650" y="-1"/>
            <a:ext cx="2806446" cy="2419351"/>
            <a:chOff x="4038600" y="-1"/>
            <a:chExt cx="3292602" cy="2838451"/>
          </a:xfrm>
        </p:grpSpPr>
        <p:sp>
          <p:nvSpPr>
            <p:cNvPr id="10" name="等腰三角形 9"/>
            <p:cNvSpPr/>
            <p:nvPr/>
          </p:nvSpPr>
          <p:spPr>
            <a:xfrm rot="10800000">
              <a:off x="4038600" y="0"/>
              <a:ext cx="3292602" cy="2838450"/>
            </a:xfrm>
            <a:prstGeom prst="triangl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等腰三角形 10"/>
            <p:cNvSpPr/>
            <p:nvPr/>
          </p:nvSpPr>
          <p:spPr>
            <a:xfrm rot="10800000">
              <a:off x="4237481" y="-1"/>
              <a:ext cx="2894839" cy="2495551"/>
            </a:xfrm>
            <a:prstGeom prst="triangl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 name="组合 11"/>
          <p:cNvGrpSpPr/>
          <p:nvPr userDrawn="1"/>
        </p:nvGrpSpPr>
        <p:grpSpPr>
          <a:xfrm>
            <a:off x="6759673" y="-1"/>
            <a:ext cx="2806446" cy="2419351"/>
            <a:chOff x="4038600" y="-1"/>
            <a:chExt cx="3292602" cy="2838451"/>
          </a:xfrm>
        </p:grpSpPr>
        <p:sp>
          <p:nvSpPr>
            <p:cNvPr id="13" name="等腰三角形 12"/>
            <p:cNvSpPr/>
            <p:nvPr/>
          </p:nvSpPr>
          <p:spPr>
            <a:xfrm rot="10800000">
              <a:off x="4038600" y="0"/>
              <a:ext cx="3292602" cy="2838450"/>
            </a:xfrm>
            <a:prstGeom prst="triangl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等腰三角形 13"/>
            <p:cNvSpPr/>
            <p:nvPr/>
          </p:nvSpPr>
          <p:spPr>
            <a:xfrm rot="10800000">
              <a:off x="4237481" y="-1"/>
              <a:ext cx="2894839" cy="2495551"/>
            </a:xfrm>
            <a:prstGeom prst="triangl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6" name="组合 15"/>
          <p:cNvGrpSpPr/>
          <p:nvPr userDrawn="1"/>
        </p:nvGrpSpPr>
        <p:grpSpPr>
          <a:xfrm>
            <a:off x="4264168" y="-1"/>
            <a:ext cx="3676650" cy="3169527"/>
            <a:chOff x="4038600" y="-1"/>
            <a:chExt cx="3292602" cy="2838451"/>
          </a:xfrm>
        </p:grpSpPr>
        <p:sp>
          <p:nvSpPr>
            <p:cNvPr id="17" name="等腰三角形 16"/>
            <p:cNvSpPr/>
            <p:nvPr/>
          </p:nvSpPr>
          <p:spPr>
            <a:xfrm rot="10800000">
              <a:off x="4038600" y="0"/>
              <a:ext cx="3292602" cy="2838450"/>
            </a:xfrm>
            <a:prstGeom prst="triangl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等腰三角形 17"/>
            <p:cNvSpPr/>
            <p:nvPr/>
          </p:nvSpPr>
          <p:spPr>
            <a:xfrm rot="10800000">
              <a:off x="4237481" y="-1"/>
              <a:ext cx="2894839" cy="2495551"/>
            </a:xfrm>
            <a:prstGeom prst="triangl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19" name="椭圆 18"/>
          <p:cNvSpPr/>
          <p:nvPr userDrawn="1"/>
        </p:nvSpPr>
        <p:spPr>
          <a:xfrm>
            <a:off x="1031961" y="2419350"/>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dirty="0"/>
          </a:p>
        </p:txBody>
      </p:sp>
      <p:sp>
        <p:nvSpPr>
          <p:cNvPr id="21" name="椭圆 20"/>
          <p:cNvSpPr/>
          <p:nvPr userDrawn="1"/>
        </p:nvSpPr>
        <p:spPr>
          <a:xfrm>
            <a:off x="6932992" y="2419350"/>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dirty="0"/>
          </a:p>
        </p:txBody>
      </p:sp>
      <p:sp>
        <p:nvSpPr>
          <p:cNvPr id="23" name="椭圆 22"/>
          <p:cNvSpPr/>
          <p:nvPr userDrawn="1"/>
        </p:nvSpPr>
        <p:spPr>
          <a:xfrm>
            <a:off x="6932992" y="3701622"/>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dirty="0"/>
          </a:p>
        </p:txBody>
      </p:sp>
      <p:sp>
        <p:nvSpPr>
          <p:cNvPr id="25" name="椭圆 24"/>
          <p:cNvSpPr/>
          <p:nvPr userDrawn="1"/>
        </p:nvSpPr>
        <p:spPr>
          <a:xfrm>
            <a:off x="1031961" y="3701622"/>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dirty="0"/>
          </a:p>
        </p:txBody>
      </p:sp>
      <p:sp>
        <p:nvSpPr>
          <p:cNvPr id="28" name="文本占位符 10"/>
          <p:cNvSpPr>
            <a:spLocks noGrp="1"/>
          </p:cNvSpPr>
          <p:nvPr>
            <p:ph type="body" sz="quarter" idx="10" hasCustomPrompt="1"/>
          </p:nvPr>
        </p:nvSpPr>
        <p:spPr>
          <a:xfrm>
            <a:off x="2660650" y="429929"/>
            <a:ext cx="6870700" cy="923330"/>
          </a:xfrm>
          <a:prstGeom prst="rect">
            <a:avLst/>
          </a:prstGeom>
        </p:spPr>
        <p:txBody>
          <a:bodyPr wrap="square">
            <a:spAutoFit/>
          </a:bodyPr>
          <a:lstStyle>
            <a:lvl1pPr marL="0" indent="0" algn="ctr">
              <a:buNone/>
              <a:defRPr sz="6000" b="1">
                <a:solidFill>
                  <a:schemeClr val="bg1"/>
                </a:solidFill>
                <a:effectLst>
                  <a:outerShdw blurRad="38100" dist="38100" dir="2700000" algn="tl">
                    <a:srgbClr val="000000">
                      <a:alpha val="43137"/>
                    </a:srgbClr>
                  </a:outerShdw>
                </a:effectLst>
              </a:defRPr>
            </a:lvl1pPr>
          </a:lstStyle>
          <a:p>
            <a:pPr lvl="0"/>
            <a:r>
              <a:rPr lang="en-US" altLang="zh-CN" dirty="0"/>
              <a:t>CONTENTS</a:t>
            </a:r>
          </a:p>
        </p:txBody>
      </p:sp>
      <p:sp>
        <p:nvSpPr>
          <p:cNvPr id="33" name="文本占位符 10"/>
          <p:cNvSpPr>
            <a:spLocks noGrp="1"/>
          </p:cNvSpPr>
          <p:nvPr>
            <p:ph type="body" sz="quarter" idx="11" hasCustomPrompt="1"/>
          </p:nvPr>
        </p:nvSpPr>
        <p:spPr>
          <a:xfrm>
            <a:off x="2026674" y="2675696"/>
            <a:ext cx="3255893" cy="424732"/>
          </a:xfrm>
          <a:prstGeom prst="rect">
            <a:avLst/>
          </a:prstGeom>
        </p:spPr>
        <p:txBody>
          <a:bodyPr wrap="square">
            <a:spAutoFit/>
          </a:bodyPr>
          <a:lstStyle>
            <a:lvl1pPr marL="0" indent="0" algn="l">
              <a:buNone/>
              <a:defRPr sz="2400" b="1">
                <a:solidFill>
                  <a:schemeClr val="bg1"/>
                </a:solidFill>
                <a:effectLst/>
              </a:defRPr>
            </a:lvl1pPr>
          </a:lstStyle>
          <a:p>
            <a:pPr lvl="0"/>
            <a:r>
              <a:rPr lang="zh-CN" altLang="en-US" dirty="0"/>
              <a:t>点击此处添加标题</a:t>
            </a:r>
          </a:p>
        </p:txBody>
      </p:sp>
      <p:sp>
        <p:nvSpPr>
          <p:cNvPr id="34" name="文本占位符 10"/>
          <p:cNvSpPr>
            <a:spLocks noGrp="1"/>
          </p:cNvSpPr>
          <p:nvPr>
            <p:ph type="body" sz="quarter" idx="12" hasCustomPrompt="1"/>
          </p:nvPr>
        </p:nvSpPr>
        <p:spPr>
          <a:xfrm>
            <a:off x="994095" y="2639382"/>
            <a:ext cx="952032" cy="480131"/>
          </a:xfrm>
          <a:prstGeom prst="rect">
            <a:avLst/>
          </a:prstGeom>
        </p:spPr>
        <p:txBody>
          <a:bodyPr wrap="square">
            <a:spAutoFit/>
          </a:bodyPr>
          <a:lstStyle>
            <a:lvl1pPr marL="0" indent="0" algn="ctr">
              <a:buNone/>
              <a:defRPr sz="2800" b="1">
                <a:solidFill>
                  <a:schemeClr val="bg1"/>
                </a:solidFill>
                <a:effectLst/>
              </a:defRPr>
            </a:lvl1pPr>
          </a:lstStyle>
          <a:p>
            <a:pPr lvl="0"/>
            <a:r>
              <a:rPr lang="en-US" altLang="zh-CN" dirty="0"/>
              <a:t>01</a:t>
            </a:r>
          </a:p>
        </p:txBody>
      </p:sp>
      <p:sp>
        <p:nvSpPr>
          <p:cNvPr id="35" name="文本占位符 10"/>
          <p:cNvSpPr>
            <a:spLocks noGrp="1"/>
          </p:cNvSpPr>
          <p:nvPr>
            <p:ph type="body" sz="quarter" idx="13" hasCustomPrompt="1"/>
          </p:nvPr>
        </p:nvSpPr>
        <p:spPr>
          <a:xfrm>
            <a:off x="994095" y="3924464"/>
            <a:ext cx="952032" cy="480131"/>
          </a:xfrm>
          <a:prstGeom prst="rect">
            <a:avLst/>
          </a:prstGeom>
        </p:spPr>
        <p:txBody>
          <a:bodyPr wrap="square">
            <a:spAutoFit/>
          </a:bodyPr>
          <a:lstStyle>
            <a:lvl1pPr marL="0" indent="0" algn="ctr">
              <a:buNone/>
              <a:defRPr sz="2800" b="1">
                <a:solidFill>
                  <a:schemeClr val="bg1"/>
                </a:solidFill>
                <a:effectLst/>
              </a:defRPr>
            </a:lvl1pPr>
          </a:lstStyle>
          <a:p>
            <a:pPr lvl="0"/>
            <a:r>
              <a:rPr lang="en-US" altLang="zh-CN" dirty="0"/>
              <a:t>01</a:t>
            </a:r>
          </a:p>
        </p:txBody>
      </p:sp>
      <p:sp>
        <p:nvSpPr>
          <p:cNvPr id="36" name="文本占位符 10"/>
          <p:cNvSpPr>
            <a:spLocks noGrp="1"/>
          </p:cNvSpPr>
          <p:nvPr>
            <p:ph type="body" sz="quarter" idx="14" hasCustomPrompt="1"/>
          </p:nvPr>
        </p:nvSpPr>
        <p:spPr>
          <a:xfrm>
            <a:off x="6901445" y="2639382"/>
            <a:ext cx="952032" cy="480131"/>
          </a:xfrm>
          <a:prstGeom prst="rect">
            <a:avLst/>
          </a:prstGeom>
        </p:spPr>
        <p:txBody>
          <a:bodyPr wrap="square">
            <a:spAutoFit/>
          </a:bodyPr>
          <a:lstStyle>
            <a:lvl1pPr marL="0" indent="0" algn="ctr">
              <a:buNone/>
              <a:defRPr sz="2800" b="1">
                <a:solidFill>
                  <a:schemeClr val="bg1"/>
                </a:solidFill>
                <a:effectLst/>
              </a:defRPr>
            </a:lvl1pPr>
          </a:lstStyle>
          <a:p>
            <a:pPr lvl="0"/>
            <a:r>
              <a:rPr lang="en-US" altLang="zh-CN" dirty="0"/>
              <a:t>01</a:t>
            </a:r>
          </a:p>
        </p:txBody>
      </p:sp>
      <p:sp>
        <p:nvSpPr>
          <p:cNvPr id="37" name="文本占位符 10"/>
          <p:cNvSpPr>
            <a:spLocks noGrp="1"/>
          </p:cNvSpPr>
          <p:nvPr>
            <p:ph type="body" sz="quarter" idx="15" hasCustomPrompt="1"/>
          </p:nvPr>
        </p:nvSpPr>
        <p:spPr>
          <a:xfrm>
            <a:off x="6901445" y="3924464"/>
            <a:ext cx="952032" cy="480131"/>
          </a:xfrm>
          <a:prstGeom prst="rect">
            <a:avLst/>
          </a:prstGeom>
        </p:spPr>
        <p:txBody>
          <a:bodyPr wrap="square">
            <a:spAutoFit/>
          </a:bodyPr>
          <a:lstStyle>
            <a:lvl1pPr marL="0" indent="0" algn="ctr">
              <a:buNone/>
              <a:defRPr sz="2800" b="1">
                <a:solidFill>
                  <a:schemeClr val="bg1"/>
                </a:solidFill>
                <a:effectLst/>
              </a:defRPr>
            </a:lvl1pPr>
          </a:lstStyle>
          <a:p>
            <a:pPr lvl="0"/>
            <a:r>
              <a:rPr lang="en-US" altLang="zh-CN" dirty="0"/>
              <a:t>01</a:t>
            </a:r>
          </a:p>
        </p:txBody>
      </p:sp>
      <p:sp>
        <p:nvSpPr>
          <p:cNvPr id="38" name="文本占位符 10"/>
          <p:cNvSpPr>
            <a:spLocks noGrp="1"/>
          </p:cNvSpPr>
          <p:nvPr>
            <p:ph type="body" sz="quarter" idx="16" hasCustomPrompt="1"/>
          </p:nvPr>
        </p:nvSpPr>
        <p:spPr>
          <a:xfrm>
            <a:off x="7903403" y="2675696"/>
            <a:ext cx="3255893" cy="424732"/>
          </a:xfrm>
          <a:prstGeom prst="rect">
            <a:avLst/>
          </a:prstGeom>
        </p:spPr>
        <p:txBody>
          <a:bodyPr wrap="square">
            <a:spAutoFit/>
          </a:bodyPr>
          <a:lstStyle>
            <a:lvl1pPr marL="0" indent="0" algn="l">
              <a:buNone/>
              <a:defRPr sz="2400" b="1">
                <a:solidFill>
                  <a:schemeClr val="bg1"/>
                </a:solidFill>
                <a:effectLst/>
              </a:defRPr>
            </a:lvl1pPr>
          </a:lstStyle>
          <a:p>
            <a:pPr lvl="0"/>
            <a:r>
              <a:rPr lang="zh-CN" altLang="en-US" dirty="0"/>
              <a:t>点击此处添加标题</a:t>
            </a:r>
          </a:p>
        </p:txBody>
      </p:sp>
      <p:sp>
        <p:nvSpPr>
          <p:cNvPr id="39" name="文本占位符 10"/>
          <p:cNvSpPr>
            <a:spLocks noGrp="1"/>
          </p:cNvSpPr>
          <p:nvPr>
            <p:ph type="body" sz="quarter" idx="17" hasCustomPrompt="1"/>
          </p:nvPr>
        </p:nvSpPr>
        <p:spPr>
          <a:xfrm>
            <a:off x="2026674" y="3932817"/>
            <a:ext cx="3255893" cy="424732"/>
          </a:xfrm>
          <a:prstGeom prst="rect">
            <a:avLst/>
          </a:prstGeom>
        </p:spPr>
        <p:txBody>
          <a:bodyPr wrap="square">
            <a:spAutoFit/>
          </a:bodyPr>
          <a:lstStyle>
            <a:lvl1pPr marL="0" indent="0" algn="l">
              <a:buNone/>
              <a:defRPr sz="2400" b="1">
                <a:solidFill>
                  <a:schemeClr val="bg1"/>
                </a:solidFill>
                <a:effectLst/>
              </a:defRPr>
            </a:lvl1pPr>
          </a:lstStyle>
          <a:p>
            <a:pPr lvl="0"/>
            <a:r>
              <a:rPr lang="zh-CN" altLang="en-US" dirty="0"/>
              <a:t>点击此处添加标题</a:t>
            </a:r>
          </a:p>
        </p:txBody>
      </p:sp>
      <p:sp>
        <p:nvSpPr>
          <p:cNvPr id="40" name="文本占位符 10"/>
          <p:cNvSpPr>
            <a:spLocks noGrp="1"/>
          </p:cNvSpPr>
          <p:nvPr>
            <p:ph type="body" sz="quarter" idx="18" hasCustomPrompt="1"/>
          </p:nvPr>
        </p:nvSpPr>
        <p:spPr>
          <a:xfrm>
            <a:off x="7903403" y="3932817"/>
            <a:ext cx="3255893" cy="424732"/>
          </a:xfrm>
          <a:prstGeom prst="rect">
            <a:avLst/>
          </a:prstGeom>
        </p:spPr>
        <p:txBody>
          <a:bodyPr wrap="square">
            <a:spAutoFit/>
          </a:bodyPr>
          <a:lstStyle>
            <a:lvl1pPr marL="0" indent="0" algn="l">
              <a:buNone/>
              <a:defRPr sz="2400" b="1">
                <a:solidFill>
                  <a:schemeClr val="bg1"/>
                </a:solidFill>
                <a:effectLst/>
              </a:defRPr>
            </a:lvl1pPr>
          </a:lstStyle>
          <a:p>
            <a:pPr lvl="0"/>
            <a:r>
              <a:rPr lang="zh-CN" altLang="en-US" dirty="0"/>
              <a:t>点击此处添加标题</a:t>
            </a:r>
          </a:p>
        </p:txBody>
      </p:sp>
      <p:sp>
        <p:nvSpPr>
          <p:cNvPr id="26" name="椭圆 25"/>
          <p:cNvSpPr/>
          <p:nvPr userDrawn="1"/>
        </p:nvSpPr>
        <p:spPr>
          <a:xfrm>
            <a:off x="6932992" y="4982451"/>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dirty="0"/>
          </a:p>
        </p:txBody>
      </p:sp>
      <p:sp>
        <p:nvSpPr>
          <p:cNvPr id="29" name="椭圆 28"/>
          <p:cNvSpPr/>
          <p:nvPr userDrawn="1"/>
        </p:nvSpPr>
        <p:spPr>
          <a:xfrm>
            <a:off x="1031961" y="4982451"/>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dirty="0"/>
          </a:p>
        </p:txBody>
      </p:sp>
      <p:sp>
        <p:nvSpPr>
          <p:cNvPr id="30" name="文本占位符 10"/>
          <p:cNvSpPr>
            <a:spLocks noGrp="1"/>
          </p:cNvSpPr>
          <p:nvPr>
            <p:ph type="body" sz="quarter" idx="19" hasCustomPrompt="1"/>
          </p:nvPr>
        </p:nvSpPr>
        <p:spPr>
          <a:xfrm>
            <a:off x="994095" y="5205293"/>
            <a:ext cx="952032" cy="480131"/>
          </a:xfrm>
          <a:prstGeom prst="rect">
            <a:avLst/>
          </a:prstGeom>
        </p:spPr>
        <p:txBody>
          <a:bodyPr wrap="square">
            <a:spAutoFit/>
          </a:bodyPr>
          <a:lstStyle>
            <a:lvl1pPr marL="0" indent="0" algn="ctr">
              <a:buNone/>
              <a:defRPr sz="2800" b="1">
                <a:solidFill>
                  <a:schemeClr val="bg1"/>
                </a:solidFill>
                <a:effectLst/>
              </a:defRPr>
            </a:lvl1pPr>
          </a:lstStyle>
          <a:p>
            <a:pPr lvl="0"/>
            <a:r>
              <a:rPr lang="en-US" altLang="zh-CN" dirty="0"/>
              <a:t>01</a:t>
            </a:r>
          </a:p>
        </p:txBody>
      </p:sp>
      <p:sp>
        <p:nvSpPr>
          <p:cNvPr id="31" name="文本占位符 10"/>
          <p:cNvSpPr>
            <a:spLocks noGrp="1"/>
          </p:cNvSpPr>
          <p:nvPr>
            <p:ph type="body" sz="quarter" idx="20" hasCustomPrompt="1"/>
          </p:nvPr>
        </p:nvSpPr>
        <p:spPr>
          <a:xfrm>
            <a:off x="6901445" y="5205293"/>
            <a:ext cx="952032" cy="480131"/>
          </a:xfrm>
          <a:prstGeom prst="rect">
            <a:avLst/>
          </a:prstGeom>
        </p:spPr>
        <p:txBody>
          <a:bodyPr wrap="square">
            <a:spAutoFit/>
          </a:bodyPr>
          <a:lstStyle>
            <a:lvl1pPr marL="0" indent="0" algn="ctr">
              <a:buNone/>
              <a:defRPr sz="2800" b="1">
                <a:solidFill>
                  <a:schemeClr val="bg1"/>
                </a:solidFill>
                <a:effectLst/>
              </a:defRPr>
            </a:lvl1pPr>
          </a:lstStyle>
          <a:p>
            <a:pPr lvl="0"/>
            <a:r>
              <a:rPr lang="en-US" altLang="zh-CN" dirty="0"/>
              <a:t>01</a:t>
            </a:r>
          </a:p>
        </p:txBody>
      </p:sp>
      <p:sp>
        <p:nvSpPr>
          <p:cNvPr id="32" name="文本占位符 10"/>
          <p:cNvSpPr>
            <a:spLocks noGrp="1"/>
          </p:cNvSpPr>
          <p:nvPr>
            <p:ph type="body" sz="quarter" idx="21" hasCustomPrompt="1"/>
          </p:nvPr>
        </p:nvSpPr>
        <p:spPr>
          <a:xfrm>
            <a:off x="2026674" y="5213646"/>
            <a:ext cx="3255893" cy="424732"/>
          </a:xfrm>
          <a:prstGeom prst="rect">
            <a:avLst/>
          </a:prstGeom>
        </p:spPr>
        <p:txBody>
          <a:bodyPr wrap="square">
            <a:spAutoFit/>
          </a:bodyPr>
          <a:lstStyle>
            <a:lvl1pPr marL="0" indent="0" algn="l">
              <a:buNone/>
              <a:defRPr sz="2400" b="1">
                <a:solidFill>
                  <a:schemeClr val="bg1"/>
                </a:solidFill>
                <a:effectLst/>
              </a:defRPr>
            </a:lvl1pPr>
          </a:lstStyle>
          <a:p>
            <a:pPr lvl="0"/>
            <a:r>
              <a:rPr lang="zh-CN" altLang="en-US" dirty="0"/>
              <a:t>点击此处添加标题</a:t>
            </a:r>
          </a:p>
        </p:txBody>
      </p:sp>
      <p:sp>
        <p:nvSpPr>
          <p:cNvPr id="41" name="文本占位符 10"/>
          <p:cNvSpPr>
            <a:spLocks noGrp="1"/>
          </p:cNvSpPr>
          <p:nvPr>
            <p:ph type="body" sz="quarter" idx="22" hasCustomPrompt="1"/>
          </p:nvPr>
        </p:nvSpPr>
        <p:spPr>
          <a:xfrm>
            <a:off x="7903403" y="5213646"/>
            <a:ext cx="3255893" cy="424732"/>
          </a:xfrm>
          <a:prstGeom prst="rect">
            <a:avLst/>
          </a:prstGeom>
        </p:spPr>
        <p:txBody>
          <a:bodyPr wrap="square">
            <a:spAutoFit/>
          </a:bodyPr>
          <a:lstStyle>
            <a:lvl1pPr marL="0" indent="0" algn="l">
              <a:buNone/>
              <a:defRPr sz="2400" b="1">
                <a:solidFill>
                  <a:schemeClr val="bg1"/>
                </a:solidFill>
                <a:effectLst/>
              </a:defRPr>
            </a:lvl1pPr>
          </a:lstStyle>
          <a:p>
            <a:pPr lvl="0"/>
            <a:r>
              <a:rPr lang="zh-CN" altLang="en-US" dirty="0"/>
              <a:t>点击此处添加标题</a:t>
            </a:r>
          </a:p>
        </p:txBody>
      </p:sp>
    </p:spTree>
    <p:extLst>
      <p:ext uri="{BB962C8B-B14F-4D97-AF65-F5344CB8AC3E}">
        <p14:creationId xmlns:p14="http://schemas.microsoft.com/office/powerpoint/2010/main" val="68524604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副标题页">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2" name="Picture 2" descr="internet network에 대한 이미지 검색결과"/>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artisticGlowEdges/>
                    </a14:imgEffect>
                    <a14:imgEffect>
                      <a14:sharpenSoften amount="-25000"/>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rcRect b="10641"/>
          <a:stretch/>
        </p:blipFill>
        <p:spPr bwMode="auto">
          <a:xfrm>
            <a:off x="0" y="-197708"/>
            <a:ext cx="12190858" cy="7055708"/>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userDrawn="1"/>
        </p:nvSpPr>
        <p:spPr>
          <a:xfrm>
            <a:off x="5029200" y="1543050"/>
            <a:ext cx="6648450" cy="3810000"/>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占位符 10"/>
          <p:cNvSpPr>
            <a:spLocks noGrp="1"/>
          </p:cNvSpPr>
          <p:nvPr>
            <p:ph type="body" sz="quarter" idx="10" hasCustomPrompt="1"/>
          </p:nvPr>
        </p:nvSpPr>
        <p:spPr>
          <a:xfrm>
            <a:off x="5586730" y="2100431"/>
            <a:ext cx="4751070" cy="1328569"/>
          </a:xfrm>
          <a:prstGeom prst="rect">
            <a:avLst/>
          </a:prstGeom>
        </p:spPr>
        <p:txBody>
          <a:bodyPr wrap="square">
            <a:spAutoFit/>
          </a:bodyPr>
          <a:lstStyle>
            <a:lvl1pPr marL="0" indent="0" algn="l">
              <a:lnSpc>
                <a:spcPct val="100000"/>
              </a:lnSpc>
              <a:spcBef>
                <a:spcPts val="0"/>
              </a:spcBef>
              <a:buNone/>
              <a:defRPr sz="4000" b="1">
                <a:solidFill>
                  <a:schemeClr val="bg1"/>
                </a:solidFill>
                <a:effectLst>
                  <a:outerShdw blurRad="38100" dist="38100" dir="2700000" algn="tl">
                    <a:srgbClr val="000000">
                      <a:alpha val="43137"/>
                    </a:srgbClr>
                  </a:outerShdw>
                </a:effectLst>
              </a:defRPr>
            </a:lvl1pPr>
          </a:lstStyle>
          <a:p>
            <a:pPr lvl="0"/>
            <a:r>
              <a:rPr lang="zh-CN" altLang="en-US" dirty="0"/>
              <a:t>点击此处添加标题</a:t>
            </a:r>
          </a:p>
          <a:p>
            <a:pPr lvl="0"/>
            <a:r>
              <a:rPr lang="en-US" altLang="zh-CN" dirty="0"/>
              <a:t>TITLE HERE</a:t>
            </a:r>
          </a:p>
        </p:txBody>
      </p:sp>
      <p:sp>
        <p:nvSpPr>
          <p:cNvPr id="9" name="文本占位符 10"/>
          <p:cNvSpPr>
            <a:spLocks noGrp="1"/>
          </p:cNvSpPr>
          <p:nvPr>
            <p:ph type="body" sz="quarter" idx="11" hasCustomPrompt="1"/>
          </p:nvPr>
        </p:nvSpPr>
        <p:spPr>
          <a:xfrm>
            <a:off x="5586730" y="3451934"/>
            <a:ext cx="4751070" cy="572464"/>
          </a:xfrm>
          <a:prstGeom prst="rect">
            <a:avLst/>
          </a:prstGeom>
        </p:spPr>
        <p:txBody>
          <a:bodyPr wrap="square">
            <a:spAutoFit/>
          </a:bodyPr>
          <a:lstStyle>
            <a:lvl1pPr marL="0" indent="0" algn="l">
              <a:lnSpc>
                <a:spcPct val="130000"/>
              </a:lnSpc>
              <a:spcBef>
                <a:spcPts val="0"/>
              </a:spcBef>
              <a:buNone/>
              <a:defRPr sz="1200" b="0">
                <a:solidFill>
                  <a:schemeClr val="bg1"/>
                </a:solidFill>
                <a:effectLst/>
              </a:defRPr>
            </a:lvl1pPr>
          </a:lstStyle>
          <a:p>
            <a:pPr lvl="0"/>
            <a:r>
              <a:rPr lang="zh-CN" altLang="en-US" dirty="0"/>
              <a:t>标题数字等都可以通过点击和重新输入进行更改，顶部“开始”面板中可以对字体、字号、颜色、行距等进行修改。</a:t>
            </a:r>
          </a:p>
        </p:txBody>
      </p:sp>
      <p:sp>
        <p:nvSpPr>
          <p:cNvPr id="10" name="文本占位符 10"/>
          <p:cNvSpPr>
            <a:spLocks noGrp="1"/>
          </p:cNvSpPr>
          <p:nvPr>
            <p:ph type="body" sz="quarter" idx="12" hasCustomPrompt="1"/>
          </p:nvPr>
        </p:nvSpPr>
        <p:spPr>
          <a:xfrm>
            <a:off x="1871345" y="-410662"/>
            <a:ext cx="4751070" cy="7725192"/>
          </a:xfrm>
          <a:prstGeom prst="rect">
            <a:avLst/>
          </a:prstGeom>
        </p:spPr>
        <p:txBody>
          <a:bodyPr wrap="square">
            <a:spAutoFit/>
          </a:bodyPr>
          <a:lstStyle>
            <a:lvl1pPr marL="0" indent="0" algn="ctr">
              <a:lnSpc>
                <a:spcPct val="100000"/>
              </a:lnSpc>
              <a:spcBef>
                <a:spcPts val="0"/>
              </a:spcBef>
              <a:buNone/>
              <a:defRPr sz="49600" b="1">
                <a:solidFill>
                  <a:schemeClr val="bg1"/>
                </a:solidFill>
                <a:effectLst>
                  <a:outerShdw blurRad="38100" dist="38100" dir="2700000" algn="tl">
                    <a:srgbClr val="000000">
                      <a:alpha val="43137"/>
                    </a:srgbClr>
                  </a:outerShdw>
                </a:effectLst>
              </a:defRPr>
            </a:lvl1pPr>
          </a:lstStyle>
          <a:p>
            <a:pPr lvl="0"/>
            <a:r>
              <a:rPr lang="en-US" altLang="zh-CN" dirty="0"/>
              <a:t>1</a:t>
            </a:r>
          </a:p>
        </p:txBody>
      </p:sp>
    </p:spTree>
    <p:extLst>
      <p:ext uri="{BB962C8B-B14F-4D97-AF65-F5344CB8AC3E}">
        <p14:creationId xmlns:p14="http://schemas.microsoft.com/office/powerpoint/2010/main" val="2934225069"/>
      </p:ext>
    </p:extLst>
  </p:cSld>
  <p:clrMapOvr>
    <a:masterClrMapping/>
  </p:clrMapOvr>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内容页_1">
    <p:spTree>
      <p:nvGrpSpPr>
        <p:cNvPr id="1" name=""/>
        <p:cNvGrpSpPr/>
        <p:nvPr/>
      </p:nvGrpSpPr>
      <p:grpSpPr>
        <a:xfrm>
          <a:off x="0" y="0"/>
          <a:ext cx="0" cy="0"/>
          <a:chOff x="0" y="0"/>
          <a:chExt cx="0" cy="0"/>
        </a:xfrm>
      </p:grpSpPr>
      <p:pic>
        <p:nvPicPr>
          <p:cNvPr id="16" name="图片 15"/>
          <p:cNvPicPr>
            <a:picLocks noChangeAspect="1"/>
          </p:cNvPicPr>
          <p:nvPr userDrawn="1"/>
        </p:nvPicPr>
        <p:blipFill>
          <a:blip r:embed="rId2"/>
          <a:stretch>
            <a:fillRect/>
          </a:stretch>
        </p:blipFill>
        <p:spPr>
          <a:xfrm>
            <a:off x="3555997" y="2000248"/>
            <a:ext cx="8636003" cy="4857751"/>
          </a:xfrm>
          <a:prstGeom prst="rect">
            <a:avLst/>
          </a:prstGeom>
        </p:spPr>
      </p:pic>
      <p:cxnSp>
        <p:nvCxnSpPr>
          <p:cNvPr id="10" name="直接连接符 9"/>
          <p:cNvCxnSpPr/>
          <p:nvPr userDrawn="1"/>
        </p:nvCxnSpPr>
        <p:spPr>
          <a:xfrm>
            <a:off x="2838450" y="1009650"/>
            <a:ext cx="1638300" cy="0"/>
          </a:xfrm>
          <a:prstGeom prst="line">
            <a:avLst/>
          </a:prstGeom>
          <a:ln w="1270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userDrawn="1"/>
        </p:nvCxnSpPr>
        <p:spPr>
          <a:xfrm>
            <a:off x="4476750" y="1009650"/>
            <a:ext cx="1638300" cy="0"/>
          </a:xfrm>
          <a:prstGeom prst="line">
            <a:avLst/>
          </a:prstGeom>
          <a:ln w="1270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userDrawn="1"/>
        </p:nvCxnSpPr>
        <p:spPr>
          <a:xfrm>
            <a:off x="6115050" y="1009650"/>
            <a:ext cx="1638300" cy="0"/>
          </a:xfrm>
          <a:prstGeom prst="line">
            <a:avLst/>
          </a:prstGeom>
          <a:ln w="1270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userDrawn="1"/>
        </p:nvCxnSpPr>
        <p:spPr>
          <a:xfrm>
            <a:off x="7734300" y="1009650"/>
            <a:ext cx="1638300" cy="0"/>
          </a:xfrm>
          <a:prstGeom prst="line">
            <a:avLst/>
          </a:prstGeom>
          <a:ln w="12700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流程图: 手动输入 13"/>
          <p:cNvSpPr/>
          <p:nvPr userDrawn="1"/>
        </p:nvSpPr>
        <p:spPr>
          <a:xfrm rot="5400000">
            <a:off x="952500" y="1047750"/>
            <a:ext cx="4857750" cy="6762750"/>
          </a:xfrm>
          <a:prstGeom prst="flowChartManualInpu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 name="直接连接符 14"/>
          <p:cNvCxnSpPr/>
          <p:nvPr userDrawn="1"/>
        </p:nvCxnSpPr>
        <p:spPr>
          <a:xfrm>
            <a:off x="5181600" y="2000249"/>
            <a:ext cx="1384300" cy="4927601"/>
          </a:xfrm>
          <a:prstGeom prst="line">
            <a:avLst/>
          </a:prstGeom>
          <a:ln w="1016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文本占位符 2"/>
          <p:cNvSpPr>
            <a:spLocks noGrp="1"/>
          </p:cNvSpPr>
          <p:nvPr>
            <p:ph type="body" sz="quarter" idx="10" hasCustomPrompt="1"/>
          </p:nvPr>
        </p:nvSpPr>
        <p:spPr>
          <a:xfrm>
            <a:off x="2404277" y="363539"/>
            <a:ext cx="7383446" cy="362404"/>
          </a:xfrm>
          <a:prstGeom prst="rect">
            <a:avLst/>
          </a:prstGeom>
        </p:spPr>
        <p:txBody>
          <a:bodyPr/>
          <a:lstStyle>
            <a:lvl1pPr marL="0" indent="0" algn="ctr">
              <a:buNone/>
              <a:defRPr sz="2400" b="1" baseline="0"/>
            </a:lvl1pPr>
          </a:lstStyle>
          <a:p>
            <a:pPr lvl="0"/>
            <a:r>
              <a:rPr lang="zh-CN" altLang="en-US" dirty="0"/>
              <a:t>点击此处添加标题 </a:t>
            </a:r>
            <a:r>
              <a:rPr lang="en-US" altLang="zh-CN" dirty="0"/>
              <a:t>TITLE HERE </a:t>
            </a:r>
            <a:endParaRPr lang="zh-CN" altLang="en-US" dirty="0"/>
          </a:p>
        </p:txBody>
      </p:sp>
    </p:spTree>
    <p:extLst>
      <p:ext uri="{BB962C8B-B14F-4D97-AF65-F5344CB8AC3E}">
        <p14:creationId xmlns:p14="http://schemas.microsoft.com/office/powerpoint/2010/main" val="1629676108"/>
      </p:ext>
    </p:extLst>
  </p:cSld>
  <p:clrMapOvr>
    <a:masterClrMapping/>
  </p:clrMapOvr>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内容页_2">
    <p:spTree>
      <p:nvGrpSpPr>
        <p:cNvPr id="1" name=""/>
        <p:cNvGrpSpPr/>
        <p:nvPr/>
      </p:nvGrpSpPr>
      <p:grpSpPr>
        <a:xfrm>
          <a:off x="0" y="0"/>
          <a:ext cx="0" cy="0"/>
          <a:chOff x="0" y="0"/>
          <a:chExt cx="0" cy="0"/>
        </a:xfrm>
      </p:grpSpPr>
      <p:cxnSp>
        <p:nvCxnSpPr>
          <p:cNvPr id="15" name="直接连接符 14"/>
          <p:cNvCxnSpPr/>
          <p:nvPr userDrawn="1"/>
        </p:nvCxnSpPr>
        <p:spPr>
          <a:xfrm>
            <a:off x="2838450" y="1009650"/>
            <a:ext cx="1638300" cy="0"/>
          </a:xfrm>
          <a:prstGeom prst="line">
            <a:avLst/>
          </a:prstGeom>
          <a:ln w="1270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nvCxnSpPr>
        <p:spPr>
          <a:xfrm>
            <a:off x="4476750" y="1009650"/>
            <a:ext cx="1638300" cy="0"/>
          </a:xfrm>
          <a:prstGeom prst="line">
            <a:avLst/>
          </a:prstGeom>
          <a:ln w="1270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userDrawn="1"/>
        </p:nvCxnSpPr>
        <p:spPr>
          <a:xfrm>
            <a:off x="6115050" y="1009650"/>
            <a:ext cx="1638300" cy="0"/>
          </a:xfrm>
          <a:prstGeom prst="line">
            <a:avLst/>
          </a:prstGeom>
          <a:ln w="1270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userDrawn="1"/>
        </p:nvCxnSpPr>
        <p:spPr>
          <a:xfrm>
            <a:off x="7734300" y="1009650"/>
            <a:ext cx="1638300" cy="0"/>
          </a:xfrm>
          <a:prstGeom prst="line">
            <a:avLst/>
          </a:prstGeom>
          <a:ln w="12700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文本占位符 2"/>
          <p:cNvSpPr>
            <a:spLocks noGrp="1"/>
          </p:cNvSpPr>
          <p:nvPr>
            <p:ph type="body" sz="quarter" idx="10" hasCustomPrompt="1"/>
          </p:nvPr>
        </p:nvSpPr>
        <p:spPr>
          <a:xfrm>
            <a:off x="2404277" y="363539"/>
            <a:ext cx="7383446" cy="362404"/>
          </a:xfrm>
          <a:prstGeom prst="rect">
            <a:avLst/>
          </a:prstGeom>
        </p:spPr>
        <p:txBody>
          <a:bodyPr/>
          <a:lstStyle>
            <a:lvl1pPr marL="0" indent="0" algn="ctr">
              <a:buNone/>
              <a:defRPr sz="2400" b="1" baseline="0"/>
            </a:lvl1pPr>
          </a:lstStyle>
          <a:p>
            <a:pPr lvl="0"/>
            <a:r>
              <a:rPr lang="zh-CN" altLang="en-US" dirty="0"/>
              <a:t>点击此处添加标题 </a:t>
            </a:r>
            <a:r>
              <a:rPr lang="en-US" altLang="zh-CN" dirty="0"/>
              <a:t>TITLE HERE </a:t>
            </a:r>
            <a:endParaRPr lang="zh-CN" altLang="en-US" dirty="0"/>
          </a:p>
        </p:txBody>
      </p:sp>
    </p:spTree>
    <p:extLst>
      <p:ext uri="{BB962C8B-B14F-4D97-AF65-F5344CB8AC3E}">
        <p14:creationId xmlns:p14="http://schemas.microsoft.com/office/powerpoint/2010/main" val="296698390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内容页_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矩形 3"/>
          <p:cNvSpPr/>
          <p:nvPr userDrawn="1"/>
        </p:nvSpPr>
        <p:spPr>
          <a:xfrm>
            <a:off x="0" y="-19051"/>
            <a:ext cx="12192000" cy="6877051"/>
          </a:xfrm>
          <a:prstGeom prst="rect">
            <a:avLst/>
          </a:prstGeom>
          <a:solidFill>
            <a:schemeClr val="accent1">
              <a:lumMod val="90000"/>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 name="直接连接符 13"/>
          <p:cNvCxnSpPr/>
          <p:nvPr userDrawn="1"/>
        </p:nvCxnSpPr>
        <p:spPr>
          <a:xfrm>
            <a:off x="2838450" y="1009650"/>
            <a:ext cx="1638300" cy="0"/>
          </a:xfrm>
          <a:prstGeom prst="line">
            <a:avLst/>
          </a:prstGeom>
          <a:ln w="1270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userDrawn="1"/>
        </p:nvCxnSpPr>
        <p:spPr>
          <a:xfrm>
            <a:off x="4476750" y="1009650"/>
            <a:ext cx="1638300" cy="0"/>
          </a:xfrm>
          <a:prstGeom prst="line">
            <a:avLst/>
          </a:prstGeom>
          <a:ln w="1270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nvCxnSpPr>
        <p:spPr>
          <a:xfrm>
            <a:off x="6115050" y="1009650"/>
            <a:ext cx="1638300" cy="0"/>
          </a:xfrm>
          <a:prstGeom prst="line">
            <a:avLst/>
          </a:prstGeom>
          <a:ln w="1270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userDrawn="1"/>
        </p:nvCxnSpPr>
        <p:spPr>
          <a:xfrm>
            <a:off x="7734300" y="1009650"/>
            <a:ext cx="1638300" cy="0"/>
          </a:xfrm>
          <a:prstGeom prst="line">
            <a:avLst/>
          </a:prstGeom>
          <a:ln w="12700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文本占位符 2"/>
          <p:cNvSpPr>
            <a:spLocks noGrp="1"/>
          </p:cNvSpPr>
          <p:nvPr>
            <p:ph type="body" sz="quarter" idx="10" hasCustomPrompt="1"/>
          </p:nvPr>
        </p:nvSpPr>
        <p:spPr>
          <a:xfrm>
            <a:off x="2404277" y="363539"/>
            <a:ext cx="7383446" cy="362404"/>
          </a:xfrm>
          <a:prstGeom prst="rect">
            <a:avLst/>
          </a:prstGeom>
        </p:spPr>
        <p:txBody>
          <a:bodyPr/>
          <a:lstStyle>
            <a:lvl1pPr marL="0" indent="0" algn="ctr">
              <a:buNone/>
              <a:defRPr sz="2400" b="1" baseline="0">
                <a:solidFill>
                  <a:schemeClr val="bg1"/>
                </a:solidFill>
              </a:defRPr>
            </a:lvl1pPr>
          </a:lstStyle>
          <a:p>
            <a:pPr lvl="0"/>
            <a:r>
              <a:rPr lang="zh-CN" altLang="en-US" dirty="0"/>
              <a:t>点击此处添加标题 </a:t>
            </a:r>
            <a:r>
              <a:rPr lang="en-US" altLang="zh-CN" dirty="0"/>
              <a:t>TITLE HERE </a:t>
            </a:r>
            <a:endParaRPr lang="zh-CN" altLang="en-US" dirty="0"/>
          </a:p>
        </p:txBody>
      </p:sp>
    </p:spTree>
    <p:extLst>
      <p:ext uri="{BB962C8B-B14F-4D97-AF65-F5344CB8AC3E}">
        <p14:creationId xmlns:p14="http://schemas.microsoft.com/office/powerpoint/2010/main" val="1155019349"/>
      </p:ext>
    </p:extLst>
  </p:cSld>
  <p:clrMapOvr>
    <a:masterClrMapping/>
  </p:clrMapOvr>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内容页_4">
    <p:spTree>
      <p:nvGrpSpPr>
        <p:cNvPr id="1" name=""/>
        <p:cNvGrpSpPr/>
        <p:nvPr/>
      </p:nvGrpSpPr>
      <p:grpSpPr>
        <a:xfrm>
          <a:off x="0" y="0"/>
          <a:ext cx="0" cy="0"/>
          <a:chOff x="0" y="0"/>
          <a:chExt cx="0" cy="0"/>
        </a:xfrm>
      </p:grpSpPr>
      <p:sp>
        <p:nvSpPr>
          <p:cNvPr id="3" name="矩形 2"/>
          <p:cNvSpPr/>
          <p:nvPr userDrawn="1"/>
        </p:nvSpPr>
        <p:spPr>
          <a:xfrm>
            <a:off x="0" y="-1"/>
            <a:ext cx="12192000" cy="6877051"/>
          </a:xfrm>
          <a:prstGeom prst="rect">
            <a:avLst/>
          </a:prstGeom>
          <a:solidFill>
            <a:schemeClr val="accent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连接符 8"/>
          <p:cNvCxnSpPr/>
          <p:nvPr userDrawn="1"/>
        </p:nvCxnSpPr>
        <p:spPr>
          <a:xfrm>
            <a:off x="2838450" y="1009650"/>
            <a:ext cx="1638300" cy="0"/>
          </a:xfrm>
          <a:prstGeom prst="line">
            <a:avLst/>
          </a:prstGeom>
          <a:ln w="1270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userDrawn="1"/>
        </p:nvCxnSpPr>
        <p:spPr>
          <a:xfrm>
            <a:off x="4476750" y="1009650"/>
            <a:ext cx="1638300" cy="0"/>
          </a:xfrm>
          <a:prstGeom prst="line">
            <a:avLst/>
          </a:prstGeom>
          <a:ln w="1270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userDrawn="1"/>
        </p:nvCxnSpPr>
        <p:spPr>
          <a:xfrm>
            <a:off x="6115050" y="1009650"/>
            <a:ext cx="1638300" cy="0"/>
          </a:xfrm>
          <a:prstGeom prst="line">
            <a:avLst/>
          </a:prstGeom>
          <a:ln w="1270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userDrawn="1"/>
        </p:nvCxnSpPr>
        <p:spPr>
          <a:xfrm>
            <a:off x="7734300" y="1009650"/>
            <a:ext cx="1638300" cy="0"/>
          </a:xfrm>
          <a:prstGeom prst="line">
            <a:avLst/>
          </a:prstGeom>
          <a:ln w="1270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文本占位符 2"/>
          <p:cNvSpPr>
            <a:spLocks noGrp="1"/>
          </p:cNvSpPr>
          <p:nvPr>
            <p:ph type="body" sz="quarter" idx="10" hasCustomPrompt="1"/>
          </p:nvPr>
        </p:nvSpPr>
        <p:spPr>
          <a:xfrm>
            <a:off x="2404277" y="363539"/>
            <a:ext cx="7383446" cy="362404"/>
          </a:xfrm>
          <a:prstGeom prst="rect">
            <a:avLst/>
          </a:prstGeom>
        </p:spPr>
        <p:txBody>
          <a:bodyPr/>
          <a:lstStyle>
            <a:lvl1pPr marL="0" indent="0" algn="ctr">
              <a:buNone/>
              <a:defRPr sz="2400" b="1" baseline="0"/>
            </a:lvl1pPr>
          </a:lstStyle>
          <a:p>
            <a:pPr lvl="0"/>
            <a:r>
              <a:rPr lang="zh-CN" altLang="en-US" dirty="0"/>
              <a:t>点击此处添加标题 </a:t>
            </a:r>
            <a:r>
              <a:rPr lang="en-US" altLang="zh-CN" dirty="0"/>
              <a:t>TITLE HERE </a:t>
            </a:r>
            <a:endParaRPr lang="zh-CN" altLang="en-US" dirty="0"/>
          </a:p>
        </p:txBody>
      </p:sp>
    </p:spTree>
    <p:extLst>
      <p:ext uri="{BB962C8B-B14F-4D97-AF65-F5344CB8AC3E}">
        <p14:creationId xmlns:p14="http://schemas.microsoft.com/office/powerpoint/2010/main" val="330565701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内容页_5">
    <p:spTree>
      <p:nvGrpSpPr>
        <p:cNvPr id="1" name=""/>
        <p:cNvGrpSpPr/>
        <p:nvPr/>
      </p:nvGrpSpPr>
      <p:grpSpPr>
        <a:xfrm>
          <a:off x="0" y="0"/>
          <a:ext cx="0" cy="0"/>
          <a:chOff x="0" y="0"/>
          <a:chExt cx="0" cy="0"/>
        </a:xfrm>
      </p:grpSpPr>
      <p:sp>
        <p:nvSpPr>
          <p:cNvPr id="5" name="矩形 4"/>
          <p:cNvSpPr/>
          <p:nvPr userDrawn="1"/>
        </p:nvSpPr>
        <p:spPr>
          <a:xfrm>
            <a:off x="0" y="2762250"/>
            <a:ext cx="12192000" cy="2990849"/>
          </a:xfrm>
          <a:prstGeom prst="rect">
            <a:avLst/>
          </a:prstGeom>
          <a:solidFill>
            <a:schemeClr val="accent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 name="直接连接符 10"/>
          <p:cNvCxnSpPr/>
          <p:nvPr userDrawn="1"/>
        </p:nvCxnSpPr>
        <p:spPr>
          <a:xfrm>
            <a:off x="2838450" y="1009650"/>
            <a:ext cx="1638300" cy="0"/>
          </a:xfrm>
          <a:prstGeom prst="line">
            <a:avLst/>
          </a:prstGeom>
          <a:ln w="1270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userDrawn="1"/>
        </p:nvCxnSpPr>
        <p:spPr>
          <a:xfrm>
            <a:off x="4476750" y="1009650"/>
            <a:ext cx="1638300" cy="0"/>
          </a:xfrm>
          <a:prstGeom prst="line">
            <a:avLst/>
          </a:prstGeom>
          <a:ln w="1270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userDrawn="1"/>
        </p:nvCxnSpPr>
        <p:spPr>
          <a:xfrm>
            <a:off x="6115050" y="1009650"/>
            <a:ext cx="1638300" cy="0"/>
          </a:xfrm>
          <a:prstGeom prst="line">
            <a:avLst/>
          </a:prstGeom>
          <a:ln w="1270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7734300" y="1009650"/>
            <a:ext cx="1638300" cy="0"/>
          </a:xfrm>
          <a:prstGeom prst="line">
            <a:avLst/>
          </a:prstGeom>
          <a:ln w="12700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文本占位符 2"/>
          <p:cNvSpPr>
            <a:spLocks noGrp="1"/>
          </p:cNvSpPr>
          <p:nvPr>
            <p:ph type="body" sz="quarter" idx="10" hasCustomPrompt="1"/>
          </p:nvPr>
        </p:nvSpPr>
        <p:spPr>
          <a:xfrm>
            <a:off x="2404277" y="363539"/>
            <a:ext cx="7383446" cy="362404"/>
          </a:xfrm>
          <a:prstGeom prst="rect">
            <a:avLst/>
          </a:prstGeom>
        </p:spPr>
        <p:txBody>
          <a:bodyPr/>
          <a:lstStyle>
            <a:lvl1pPr marL="0" indent="0" algn="ctr">
              <a:buNone/>
              <a:defRPr sz="2400" b="1" baseline="0"/>
            </a:lvl1pPr>
          </a:lstStyle>
          <a:p>
            <a:pPr lvl="0"/>
            <a:r>
              <a:rPr lang="zh-CN" altLang="en-US" dirty="0"/>
              <a:t>点击此处添加标题 </a:t>
            </a:r>
            <a:r>
              <a:rPr lang="en-US" altLang="zh-CN" dirty="0"/>
              <a:t>TITLE HERE </a:t>
            </a:r>
            <a:endParaRPr lang="zh-CN" altLang="en-US" dirty="0"/>
          </a:p>
        </p:txBody>
      </p:sp>
    </p:spTree>
    <p:extLst>
      <p:ext uri="{BB962C8B-B14F-4D97-AF65-F5344CB8AC3E}">
        <p14:creationId xmlns:p14="http://schemas.microsoft.com/office/powerpoint/2010/main" val="22636159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内容页_6">
    <p:spTree>
      <p:nvGrpSpPr>
        <p:cNvPr id="1" name=""/>
        <p:cNvGrpSpPr/>
        <p:nvPr/>
      </p:nvGrpSpPr>
      <p:grpSpPr>
        <a:xfrm>
          <a:off x="0" y="0"/>
          <a:ext cx="0" cy="0"/>
          <a:chOff x="0" y="0"/>
          <a:chExt cx="0" cy="0"/>
        </a:xfrm>
      </p:grpSpPr>
      <p:sp>
        <p:nvSpPr>
          <p:cNvPr id="3" name="矩形 2"/>
          <p:cNvSpPr/>
          <p:nvPr userDrawn="1"/>
        </p:nvSpPr>
        <p:spPr>
          <a:xfrm>
            <a:off x="0" y="3943350"/>
            <a:ext cx="12192000" cy="2914650"/>
          </a:xfrm>
          <a:prstGeom prst="rect">
            <a:avLst/>
          </a:prstGeom>
          <a:solidFill>
            <a:schemeClr val="accent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连接符 8"/>
          <p:cNvCxnSpPr/>
          <p:nvPr userDrawn="1"/>
        </p:nvCxnSpPr>
        <p:spPr>
          <a:xfrm>
            <a:off x="2838450" y="1009650"/>
            <a:ext cx="1638300" cy="0"/>
          </a:xfrm>
          <a:prstGeom prst="line">
            <a:avLst/>
          </a:prstGeom>
          <a:ln w="1270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userDrawn="1"/>
        </p:nvCxnSpPr>
        <p:spPr>
          <a:xfrm>
            <a:off x="4476750" y="1009650"/>
            <a:ext cx="1638300" cy="0"/>
          </a:xfrm>
          <a:prstGeom prst="line">
            <a:avLst/>
          </a:prstGeom>
          <a:ln w="1270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userDrawn="1"/>
        </p:nvCxnSpPr>
        <p:spPr>
          <a:xfrm>
            <a:off x="6115050" y="1009650"/>
            <a:ext cx="1638300" cy="0"/>
          </a:xfrm>
          <a:prstGeom prst="line">
            <a:avLst/>
          </a:prstGeom>
          <a:ln w="1270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userDrawn="1"/>
        </p:nvCxnSpPr>
        <p:spPr>
          <a:xfrm>
            <a:off x="7734300" y="1009650"/>
            <a:ext cx="1638300" cy="0"/>
          </a:xfrm>
          <a:prstGeom prst="line">
            <a:avLst/>
          </a:prstGeom>
          <a:ln w="1270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文本占位符 2"/>
          <p:cNvSpPr>
            <a:spLocks noGrp="1"/>
          </p:cNvSpPr>
          <p:nvPr>
            <p:ph type="body" sz="quarter" idx="10" hasCustomPrompt="1"/>
          </p:nvPr>
        </p:nvSpPr>
        <p:spPr>
          <a:xfrm>
            <a:off x="2404277" y="363539"/>
            <a:ext cx="7383446" cy="362404"/>
          </a:xfrm>
          <a:prstGeom prst="rect">
            <a:avLst/>
          </a:prstGeom>
        </p:spPr>
        <p:txBody>
          <a:bodyPr/>
          <a:lstStyle>
            <a:lvl1pPr marL="0" indent="0" algn="ctr">
              <a:buNone/>
              <a:defRPr sz="2400" b="1" baseline="0"/>
            </a:lvl1pPr>
          </a:lstStyle>
          <a:p>
            <a:pPr lvl="0"/>
            <a:r>
              <a:rPr lang="zh-CN" altLang="en-US" dirty="0"/>
              <a:t>点击此处添加标题 </a:t>
            </a:r>
            <a:r>
              <a:rPr lang="en-US" altLang="zh-CN" dirty="0"/>
              <a:t>TITLE HERE </a:t>
            </a:r>
            <a:endParaRPr lang="zh-CN" altLang="en-US" dirty="0"/>
          </a:p>
        </p:txBody>
      </p:sp>
    </p:spTree>
    <p:extLst>
      <p:ext uri="{BB962C8B-B14F-4D97-AF65-F5344CB8AC3E}">
        <p14:creationId xmlns:p14="http://schemas.microsoft.com/office/powerpoint/2010/main" val="283845625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extLst>
      <p:ext uri="{BB962C8B-B14F-4D97-AF65-F5344CB8AC3E}">
        <p14:creationId xmlns:p14="http://schemas.microsoft.com/office/powerpoint/2010/main" val="6856794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867912"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818120"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8BF3B422-D4C5-4A9E-8BFB-A90D4A58E74E}" type="datetime1">
              <a:rPr lang="en-US" smtClean="0"/>
              <a:t>6/4/2018</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91178670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日期版面配置區 1"/>
          <p:cNvSpPr>
            <a:spLocks noGrp="1"/>
          </p:cNvSpPr>
          <p:nvPr>
            <p:ph type="dt" sz="half" idx="10"/>
          </p:nvPr>
        </p:nvSpPr>
        <p:spPr/>
        <p:txBody>
          <a:bodyPr/>
          <a:lstStyle/>
          <a:p>
            <a:fld id="{2BF6C0FD-C2A4-4D01-869E-EFFF1F4440A1}" type="datetimeFigureOut">
              <a:rPr lang="zh-TW" altLang="en-US" smtClean="0"/>
              <a:t>2018/6/4</a:t>
            </a:fld>
            <a:endParaRPr lang="zh-TW" altLang="en-US"/>
          </a:p>
        </p:txBody>
      </p:sp>
      <p:sp>
        <p:nvSpPr>
          <p:cNvPr id="3" name="頁尾版面配置區 2"/>
          <p:cNvSpPr>
            <a:spLocks noGrp="1"/>
          </p:cNvSpPr>
          <p:nvPr>
            <p:ph type="ftr" sz="quarter" idx="11"/>
          </p:nvPr>
        </p:nvSpPr>
        <p:spPr/>
        <p:txBody>
          <a:bodyPr/>
          <a:lstStyle/>
          <a:p>
            <a:endParaRPr lang="zh-TW" altLang="en-US"/>
          </a:p>
        </p:txBody>
      </p:sp>
      <p:sp>
        <p:nvSpPr>
          <p:cNvPr id="4" name="投影片編號版面配置區 3"/>
          <p:cNvSpPr>
            <a:spLocks noGrp="1"/>
          </p:cNvSpPr>
          <p:nvPr>
            <p:ph type="sldNum" sz="quarter" idx="12"/>
          </p:nvPr>
        </p:nvSpPr>
        <p:spPr/>
        <p:txBody>
          <a:bodyPr/>
          <a:lstStyle/>
          <a:p>
            <a:fld id="{1C5E3118-E044-4E97-8F85-69826D069D46}" type="slidenum">
              <a:rPr lang="zh-TW" altLang="en-US" smtClean="0"/>
              <a:t>‹#›</a:t>
            </a:fld>
            <a:endParaRPr lang="zh-TW" altLang="en-US"/>
          </a:p>
        </p:txBody>
      </p:sp>
    </p:spTree>
    <p:extLst>
      <p:ext uri="{BB962C8B-B14F-4D97-AF65-F5344CB8AC3E}">
        <p14:creationId xmlns:p14="http://schemas.microsoft.com/office/powerpoint/2010/main" val="42085636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封面页">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0" name="Picture 2" descr="bitcoin에 대한 이미지 검색결과"/>
          <p:cNvPicPr>
            <a:picLocks noChangeAspect="1" noChangeArrowheads="1"/>
          </p:cNvPicPr>
          <p:nvPr userDrawn="1"/>
        </p:nvPicPr>
        <p:blipFill>
          <a:blip r:embed="rId3">
            <a:extLst>
              <a:ext uri="{BEBA8EAE-BF5A-486C-A8C5-ECC9F3942E4B}">
                <a14:imgProps xmlns:a14="http://schemas.microsoft.com/office/drawing/2010/main">
                  <a14:imgLayer r:embed="rId4">
                    <a14:imgEffect>
                      <a14:artisticTexturizer/>
                    </a14:imgEffect>
                    <a14:imgEffect>
                      <a14:sharpenSoften amount="-50000"/>
                    </a14:imgEffect>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37803" y="-3261"/>
            <a:ext cx="12229803" cy="6879265"/>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userDrawn="1"/>
        </p:nvSpPr>
        <p:spPr>
          <a:xfrm rot="2694152">
            <a:off x="4115694" y="1440335"/>
            <a:ext cx="3992076" cy="3992076"/>
          </a:xfrm>
          <a:prstGeom prst="rect">
            <a:avLst/>
          </a:prstGeom>
          <a:solidFill>
            <a:schemeClr val="bg1">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userDrawn="1"/>
        </p:nvSpPr>
        <p:spPr>
          <a:xfrm rot="2694152">
            <a:off x="4370140" y="1694780"/>
            <a:ext cx="3483185" cy="3483185"/>
          </a:xfrm>
          <a:prstGeom prst="rect">
            <a:avLst/>
          </a:prstGeom>
          <a:solidFill>
            <a:schemeClr val="bg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userDrawn="1"/>
        </p:nvSpPr>
        <p:spPr>
          <a:xfrm>
            <a:off x="3288912" y="1866900"/>
            <a:ext cx="5645640" cy="318135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占位符 10"/>
          <p:cNvSpPr>
            <a:spLocks noGrp="1"/>
          </p:cNvSpPr>
          <p:nvPr>
            <p:ph type="body" sz="quarter" idx="10" hasCustomPrompt="1"/>
          </p:nvPr>
        </p:nvSpPr>
        <p:spPr>
          <a:xfrm>
            <a:off x="2660650" y="2405541"/>
            <a:ext cx="6870700" cy="1920526"/>
          </a:xfrm>
          <a:prstGeom prst="rect">
            <a:avLst/>
          </a:prstGeom>
        </p:spPr>
        <p:txBody>
          <a:bodyPr wrap="square">
            <a:spAutoFit/>
          </a:bodyPr>
          <a:lstStyle>
            <a:lvl1pPr marL="0" indent="0" algn="ctr">
              <a:buNone/>
              <a:defRPr sz="6600" b="1">
                <a:solidFill>
                  <a:schemeClr val="bg1"/>
                </a:solidFill>
                <a:effectLst>
                  <a:outerShdw blurRad="38100" dist="38100" dir="2700000" algn="tl">
                    <a:srgbClr val="000000">
                      <a:alpha val="43137"/>
                    </a:srgbClr>
                  </a:outerShdw>
                </a:effectLst>
              </a:defRPr>
            </a:lvl1pPr>
          </a:lstStyle>
          <a:p>
            <a:pPr lvl="0"/>
            <a:r>
              <a:rPr lang="en-US" altLang="zh-CN" dirty="0"/>
              <a:t>POWERPOINT TEMPLATE</a:t>
            </a:r>
          </a:p>
        </p:txBody>
      </p:sp>
      <p:sp>
        <p:nvSpPr>
          <p:cNvPr id="12" name="文本占位符 10"/>
          <p:cNvSpPr>
            <a:spLocks noGrp="1"/>
          </p:cNvSpPr>
          <p:nvPr>
            <p:ph type="body" sz="quarter" idx="11" hasCustomPrompt="1"/>
          </p:nvPr>
        </p:nvSpPr>
        <p:spPr>
          <a:xfrm>
            <a:off x="2660650" y="4282463"/>
            <a:ext cx="6870700" cy="313932"/>
          </a:xfrm>
          <a:prstGeom prst="rect">
            <a:avLst/>
          </a:prstGeom>
        </p:spPr>
        <p:txBody>
          <a:bodyPr wrap="square">
            <a:spAutoFit/>
          </a:bodyPr>
          <a:lstStyle>
            <a:lvl1pPr marL="0" indent="0" algn="ctr">
              <a:buNone/>
              <a:defRPr sz="1600" b="1">
                <a:solidFill>
                  <a:schemeClr val="bg1"/>
                </a:solidFill>
                <a:effectLst/>
              </a:defRPr>
            </a:lvl1pPr>
          </a:lstStyle>
          <a:p>
            <a:pPr lvl="0"/>
            <a:r>
              <a:rPr lang="en-US" altLang="zh-CN" dirty="0"/>
              <a:t>PRESENTED BY OfficePLUS</a:t>
            </a:r>
          </a:p>
        </p:txBody>
      </p:sp>
    </p:spTree>
    <p:extLst>
      <p:ext uri="{BB962C8B-B14F-4D97-AF65-F5344CB8AC3E}">
        <p14:creationId xmlns:p14="http://schemas.microsoft.com/office/powerpoint/2010/main" val="4136103645"/>
      </p:ext>
    </p:extLst>
  </p:cSld>
  <p:clrMapOvr>
    <a:masterClrMapping/>
  </p:clrMapOvr>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三项目录">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3" name="矩形 22"/>
          <p:cNvSpPr/>
          <p:nvPr userDrawn="1"/>
        </p:nvSpPr>
        <p:spPr>
          <a:xfrm>
            <a:off x="0" y="28575"/>
            <a:ext cx="12192000" cy="6858000"/>
          </a:xfrm>
          <a:prstGeom prst="rect">
            <a:avLst/>
          </a:prstGeom>
          <a:solidFill>
            <a:schemeClr val="tx1">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 name="组合 8"/>
          <p:cNvGrpSpPr/>
          <p:nvPr userDrawn="1"/>
        </p:nvGrpSpPr>
        <p:grpSpPr>
          <a:xfrm>
            <a:off x="2660650" y="-1"/>
            <a:ext cx="2806446" cy="2419351"/>
            <a:chOff x="4038600" y="-1"/>
            <a:chExt cx="3292602" cy="2838451"/>
          </a:xfrm>
        </p:grpSpPr>
        <p:sp>
          <p:nvSpPr>
            <p:cNvPr id="10" name="等腰三角形 9"/>
            <p:cNvSpPr/>
            <p:nvPr/>
          </p:nvSpPr>
          <p:spPr>
            <a:xfrm rot="10800000">
              <a:off x="4038600" y="0"/>
              <a:ext cx="3292602" cy="2838450"/>
            </a:xfrm>
            <a:prstGeom prst="triangl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等腰三角形 10"/>
            <p:cNvSpPr/>
            <p:nvPr/>
          </p:nvSpPr>
          <p:spPr>
            <a:xfrm rot="10800000">
              <a:off x="4237481" y="-1"/>
              <a:ext cx="2894839" cy="2495551"/>
            </a:xfrm>
            <a:prstGeom prst="triangl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 name="组合 11"/>
          <p:cNvGrpSpPr/>
          <p:nvPr userDrawn="1"/>
        </p:nvGrpSpPr>
        <p:grpSpPr>
          <a:xfrm>
            <a:off x="6759673" y="-1"/>
            <a:ext cx="2806446" cy="2419351"/>
            <a:chOff x="4038600" y="-1"/>
            <a:chExt cx="3292602" cy="2838451"/>
          </a:xfrm>
        </p:grpSpPr>
        <p:sp>
          <p:nvSpPr>
            <p:cNvPr id="13" name="等腰三角形 12"/>
            <p:cNvSpPr/>
            <p:nvPr/>
          </p:nvSpPr>
          <p:spPr>
            <a:xfrm rot="10800000">
              <a:off x="4038600" y="0"/>
              <a:ext cx="3292602" cy="2838450"/>
            </a:xfrm>
            <a:prstGeom prst="triangl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等腰三角形 13"/>
            <p:cNvSpPr/>
            <p:nvPr/>
          </p:nvSpPr>
          <p:spPr>
            <a:xfrm rot="10800000">
              <a:off x="4237481" y="-1"/>
              <a:ext cx="2894839" cy="2495551"/>
            </a:xfrm>
            <a:prstGeom prst="triangl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6" name="组合 15"/>
          <p:cNvGrpSpPr/>
          <p:nvPr userDrawn="1"/>
        </p:nvGrpSpPr>
        <p:grpSpPr>
          <a:xfrm>
            <a:off x="4264168" y="-1"/>
            <a:ext cx="3676650" cy="3169527"/>
            <a:chOff x="4038600" y="-1"/>
            <a:chExt cx="3292602" cy="2838451"/>
          </a:xfrm>
        </p:grpSpPr>
        <p:sp>
          <p:nvSpPr>
            <p:cNvPr id="17" name="等腰三角形 16"/>
            <p:cNvSpPr/>
            <p:nvPr/>
          </p:nvSpPr>
          <p:spPr>
            <a:xfrm rot="10800000">
              <a:off x="4038600" y="0"/>
              <a:ext cx="3292602" cy="2838450"/>
            </a:xfrm>
            <a:prstGeom prst="triangl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等腰三角形 17"/>
            <p:cNvSpPr/>
            <p:nvPr/>
          </p:nvSpPr>
          <p:spPr>
            <a:xfrm rot="10800000">
              <a:off x="4237481" y="-1"/>
              <a:ext cx="2894839" cy="2495551"/>
            </a:xfrm>
            <a:prstGeom prst="triangl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19" name="椭圆 18"/>
          <p:cNvSpPr/>
          <p:nvPr userDrawn="1"/>
        </p:nvSpPr>
        <p:spPr>
          <a:xfrm>
            <a:off x="1031961" y="2419350"/>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dirty="0"/>
          </a:p>
        </p:txBody>
      </p:sp>
      <p:sp>
        <p:nvSpPr>
          <p:cNvPr id="21" name="椭圆 20"/>
          <p:cNvSpPr/>
          <p:nvPr userDrawn="1"/>
        </p:nvSpPr>
        <p:spPr>
          <a:xfrm>
            <a:off x="6932992" y="2419350"/>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dirty="0"/>
          </a:p>
        </p:txBody>
      </p:sp>
      <p:sp>
        <p:nvSpPr>
          <p:cNvPr id="25" name="椭圆 24"/>
          <p:cNvSpPr/>
          <p:nvPr userDrawn="1"/>
        </p:nvSpPr>
        <p:spPr>
          <a:xfrm>
            <a:off x="1031961" y="4221855"/>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dirty="0"/>
          </a:p>
        </p:txBody>
      </p:sp>
      <p:sp>
        <p:nvSpPr>
          <p:cNvPr id="28" name="文本占位符 10"/>
          <p:cNvSpPr>
            <a:spLocks noGrp="1"/>
          </p:cNvSpPr>
          <p:nvPr>
            <p:ph type="body" sz="quarter" idx="10" hasCustomPrompt="1"/>
          </p:nvPr>
        </p:nvSpPr>
        <p:spPr>
          <a:xfrm>
            <a:off x="2660650" y="429929"/>
            <a:ext cx="6870700" cy="923330"/>
          </a:xfrm>
          <a:prstGeom prst="rect">
            <a:avLst/>
          </a:prstGeom>
        </p:spPr>
        <p:txBody>
          <a:bodyPr wrap="square">
            <a:spAutoFit/>
          </a:bodyPr>
          <a:lstStyle>
            <a:lvl1pPr marL="0" indent="0" algn="ctr">
              <a:buNone/>
              <a:defRPr sz="6000" b="1">
                <a:solidFill>
                  <a:schemeClr val="bg1"/>
                </a:solidFill>
                <a:effectLst>
                  <a:outerShdw blurRad="38100" dist="38100" dir="2700000" algn="tl">
                    <a:srgbClr val="000000">
                      <a:alpha val="43137"/>
                    </a:srgbClr>
                  </a:outerShdw>
                </a:effectLst>
              </a:defRPr>
            </a:lvl1pPr>
          </a:lstStyle>
          <a:p>
            <a:pPr lvl="0"/>
            <a:r>
              <a:rPr lang="en-US" altLang="zh-CN" dirty="0"/>
              <a:t>CONTENTS</a:t>
            </a:r>
          </a:p>
        </p:txBody>
      </p:sp>
      <p:sp>
        <p:nvSpPr>
          <p:cNvPr id="33" name="文本占位符 10"/>
          <p:cNvSpPr>
            <a:spLocks noGrp="1"/>
          </p:cNvSpPr>
          <p:nvPr>
            <p:ph type="body" sz="quarter" idx="11" hasCustomPrompt="1"/>
          </p:nvPr>
        </p:nvSpPr>
        <p:spPr>
          <a:xfrm>
            <a:off x="2026674" y="2675696"/>
            <a:ext cx="3255893" cy="424732"/>
          </a:xfrm>
          <a:prstGeom prst="rect">
            <a:avLst/>
          </a:prstGeom>
        </p:spPr>
        <p:txBody>
          <a:bodyPr wrap="square">
            <a:spAutoFit/>
          </a:bodyPr>
          <a:lstStyle>
            <a:lvl1pPr marL="0" indent="0" algn="l">
              <a:buNone/>
              <a:defRPr sz="2400" b="1">
                <a:solidFill>
                  <a:schemeClr val="bg1"/>
                </a:solidFill>
                <a:effectLst/>
              </a:defRPr>
            </a:lvl1pPr>
          </a:lstStyle>
          <a:p>
            <a:pPr lvl="0"/>
            <a:r>
              <a:rPr lang="zh-CN" altLang="en-US" dirty="0"/>
              <a:t>点击此处添加标题</a:t>
            </a:r>
          </a:p>
        </p:txBody>
      </p:sp>
      <p:sp>
        <p:nvSpPr>
          <p:cNvPr id="34" name="文本占位符 10"/>
          <p:cNvSpPr>
            <a:spLocks noGrp="1"/>
          </p:cNvSpPr>
          <p:nvPr>
            <p:ph type="body" sz="quarter" idx="12" hasCustomPrompt="1"/>
          </p:nvPr>
        </p:nvSpPr>
        <p:spPr>
          <a:xfrm>
            <a:off x="994095" y="2639382"/>
            <a:ext cx="952032" cy="480131"/>
          </a:xfrm>
          <a:prstGeom prst="rect">
            <a:avLst/>
          </a:prstGeom>
        </p:spPr>
        <p:txBody>
          <a:bodyPr wrap="square">
            <a:spAutoFit/>
          </a:bodyPr>
          <a:lstStyle>
            <a:lvl1pPr marL="0" indent="0" algn="ctr">
              <a:buNone/>
              <a:defRPr sz="2800" b="1">
                <a:solidFill>
                  <a:schemeClr val="bg1"/>
                </a:solidFill>
                <a:effectLst/>
              </a:defRPr>
            </a:lvl1pPr>
          </a:lstStyle>
          <a:p>
            <a:pPr lvl="0"/>
            <a:r>
              <a:rPr lang="en-US" altLang="zh-CN" dirty="0"/>
              <a:t>01</a:t>
            </a:r>
          </a:p>
        </p:txBody>
      </p:sp>
      <p:sp>
        <p:nvSpPr>
          <p:cNvPr id="35" name="文本占位符 10"/>
          <p:cNvSpPr>
            <a:spLocks noGrp="1"/>
          </p:cNvSpPr>
          <p:nvPr>
            <p:ph type="body" sz="quarter" idx="13" hasCustomPrompt="1"/>
          </p:nvPr>
        </p:nvSpPr>
        <p:spPr>
          <a:xfrm>
            <a:off x="994095" y="4444697"/>
            <a:ext cx="952032" cy="480131"/>
          </a:xfrm>
          <a:prstGeom prst="rect">
            <a:avLst/>
          </a:prstGeom>
        </p:spPr>
        <p:txBody>
          <a:bodyPr wrap="square">
            <a:spAutoFit/>
          </a:bodyPr>
          <a:lstStyle>
            <a:lvl1pPr marL="0" indent="0" algn="ctr">
              <a:buNone/>
              <a:defRPr sz="2800" b="1">
                <a:solidFill>
                  <a:schemeClr val="bg1"/>
                </a:solidFill>
                <a:effectLst/>
              </a:defRPr>
            </a:lvl1pPr>
          </a:lstStyle>
          <a:p>
            <a:pPr lvl="0"/>
            <a:r>
              <a:rPr lang="en-US" altLang="zh-CN" dirty="0"/>
              <a:t>01</a:t>
            </a:r>
          </a:p>
        </p:txBody>
      </p:sp>
      <p:sp>
        <p:nvSpPr>
          <p:cNvPr id="36" name="文本占位符 10"/>
          <p:cNvSpPr>
            <a:spLocks noGrp="1"/>
          </p:cNvSpPr>
          <p:nvPr>
            <p:ph type="body" sz="quarter" idx="14" hasCustomPrompt="1"/>
          </p:nvPr>
        </p:nvSpPr>
        <p:spPr>
          <a:xfrm>
            <a:off x="6901445" y="2639382"/>
            <a:ext cx="952032" cy="480131"/>
          </a:xfrm>
          <a:prstGeom prst="rect">
            <a:avLst/>
          </a:prstGeom>
        </p:spPr>
        <p:txBody>
          <a:bodyPr wrap="square">
            <a:spAutoFit/>
          </a:bodyPr>
          <a:lstStyle>
            <a:lvl1pPr marL="0" indent="0" algn="ctr">
              <a:buNone/>
              <a:defRPr sz="2800" b="1">
                <a:solidFill>
                  <a:schemeClr val="bg1"/>
                </a:solidFill>
                <a:effectLst/>
              </a:defRPr>
            </a:lvl1pPr>
          </a:lstStyle>
          <a:p>
            <a:pPr lvl="0"/>
            <a:r>
              <a:rPr lang="en-US" altLang="zh-CN" dirty="0"/>
              <a:t>01</a:t>
            </a:r>
          </a:p>
        </p:txBody>
      </p:sp>
      <p:sp>
        <p:nvSpPr>
          <p:cNvPr id="38" name="文本占位符 10"/>
          <p:cNvSpPr>
            <a:spLocks noGrp="1"/>
          </p:cNvSpPr>
          <p:nvPr>
            <p:ph type="body" sz="quarter" idx="16" hasCustomPrompt="1"/>
          </p:nvPr>
        </p:nvSpPr>
        <p:spPr>
          <a:xfrm>
            <a:off x="7903403" y="2675696"/>
            <a:ext cx="3255893" cy="424732"/>
          </a:xfrm>
          <a:prstGeom prst="rect">
            <a:avLst/>
          </a:prstGeom>
        </p:spPr>
        <p:txBody>
          <a:bodyPr wrap="square">
            <a:spAutoFit/>
          </a:bodyPr>
          <a:lstStyle>
            <a:lvl1pPr marL="0" indent="0" algn="l">
              <a:buNone/>
              <a:defRPr sz="2400" b="1">
                <a:solidFill>
                  <a:schemeClr val="bg1"/>
                </a:solidFill>
                <a:effectLst/>
              </a:defRPr>
            </a:lvl1pPr>
          </a:lstStyle>
          <a:p>
            <a:pPr lvl="0"/>
            <a:r>
              <a:rPr lang="zh-CN" altLang="en-US" dirty="0"/>
              <a:t>点击此处添加标题</a:t>
            </a:r>
          </a:p>
        </p:txBody>
      </p:sp>
      <p:sp>
        <p:nvSpPr>
          <p:cNvPr id="39" name="文本占位符 10"/>
          <p:cNvSpPr>
            <a:spLocks noGrp="1"/>
          </p:cNvSpPr>
          <p:nvPr>
            <p:ph type="body" sz="quarter" idx="17" hasCustomPrompt="1"/>
          </p:nvPr>
        </p:nvSpPr>
        <p:spPr>
          <a:xfrm>
            <a:off x="2026674" y="4453050"/>
            <a:ext cx="3255893" cy="424732"/>
          </a:xfrm>
          <a:prstGeom prst="rect">
            <a:avLst/>
          </a:prstGeom>
        </p:spPr>
        <p:txBody>
          <a:bodyPr wrap="square">
            <a:spAutoFit/>
          </a:bodyPr>
          <a:lstStyle>
            <a:lvl1pPr marL="0" indent="0" algn="l">
              <a:buNone/>
              <a:defRPr sz="2400" b="1">
                <a:solidFill>
                  <a:schemeClr val="bg1"/>
                </a:solidFill>
                <a:effectLst/>
              </a:defRPr>
            </a:lvl1pPr>
          </a:lstStyle>
          <a:p>
            <a:pPr lvl="0"/>
            <a:r>
              <a:rPr lang="zh-CN" altLang="en-US" dirty="0"/>
              <a:t>点击此处添加标题</a:t>
            </a:r>
          </a:p>
        </p:txBody>
      </p:sp>
    </p:spTree>
    <p:extLst>
      <p:ext uri="{BB962C8B-B14F-4D97-AF65-F5344CB8AC3E}">
        <p14:creationId xmlns:p14="http://schemas.microsoft.com/office/powerpoint/2010/main" val="175754380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四项目录">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7" name="Picture 2" descr="bitcoin internet에 대한 이미지 검색결과"/>
          <p:cNvPicPr>
            <a:picLocks noChangeAspect="1" noChangeArrowheads="1"/>
          </p:cNvPicPr>
          <p:nvPr userDrawn="1"/>
        </p:nvPicPr>
        <p:blipFill>
          <a:blip r:embed="rId3">
            <a:extLst>
              <a:ext uri="{BEBA8EAE-BF5A-486C-A8C5-ECC9F3942E4B}">
                <a14:imgProps xmlns:a14="http://schemas.microsoft.com/office/drawing/2010/main">
                  <a14:imgLayer r:embed="rId4">
                    <a14:imgEffect>
                      <a14:artisticCrisscrossEtching/>
                    </a14:imgEffect>
                    <a14:imgEffect>
                      <a14:sharpenSoften amount="-50000"/>
                    </a14:imgEffect>
                    <a14:imgEffect>
                      <a14:saturation sat="400000"/>
                    </a14:imgEffect>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0" y="-111932"/>
            <a:ext cx="12192000" cy="6995160"/>
          </a:xfrm>
          <a:prstGeom prst="rect">
            <a:avLst/>
          </a:prstGeom>
          <a:noFill/>
          <a:extLst>
            <a:ext uri="{909E8E84-426E-40DD-AFC4-6F175D3DCCD1}">
              <a14:hiddenFill xmlns:a14="http://schemas.microsoft.com/office/drawing/2010/main">
                <a:solidFill>
                  <a:srgbClr val="FFFFFF"/>
                </a:solidFill>
              </a14:hiddenFill>
            </a:ext>
          </a:extLst>
        </p:spPr>
      </p:pic>
      <p:sp>
        <p:nvSpPr>
          <p:cNvPr id="26" name="矩形 25"/>
          <p:cNvSpPr/>
          <p:nvPr userDrawn="1"/>
        </p:nvSpPr>
        <p:spPr>
          <a:xfrm>
            <a:off x="0" y="28575"/>
            <a:ext cx="12192000" cy="6858000"/>
          </a:xfrm>
          <a:prstGeom prst="rect">
            <a:avLst/>
          </a:prstGeom>
          <a:solidFill>
            <a:schemeClr val="tx1">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 name="组合 8"/>
          <p:cNvGrpSpPr/>
          <p:nvPr userDrawn="1"/>
        </p:nvGrpSpPr>
        <p:grpSpPr>
          <a:xfrm>
            <a:off x="2660650" y="-1"/>
            <a:ext cx="2806446" cy="2419351"/>
            <a:chOff x="4038600" y="-1"/>
            <a:chExt cx="3292602" cy="2838451"/>
          </a:xfrm>
        </p:grpSpPr>
        <p:sp>
          <p:nvSpPr>
            <p:cNvPr id="10" name="等腰三角形 9"/>
            <p:cNvSpPr/>
            <p:nvPr/>
          </p:nvSpPr>
          <p:spPr>
            <a:xfrm rot="10800000">
              <a:off x="4038600" y="0"/>
              <a:ext cx="3292602" cy="2838450"/>
            </a:xfrm>
            <a:prstGeom prst="triangl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等腰三角形 10"/>
            <p:cNvSpPr/>
            <p:nvPr/>
          </p:nvSpPr>
          <p:spPr>
            <a:xfrm rot="10800000">
              <a:off x="4237481" y="-1"/>
              <a:ext cx="2894839" cy="2495551"/>
            </a:xfrm>
            <a:prstGeom prst="triangl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 name="组合 11"/>
          <p:cNvGrpSpPr/>
          <p:nvPr userDrawn="1"/>
        </p:nvGrpSpPr>
        <p:grpSpPr>
          <a:xfrm>
            <a:off x="6759673" y="-1"/>
            <a:ext cx="2806446" cy="2419351"/>
            <a:chOff x="4038600" y="-1"/>
            <a:chExt cx="3292602" cy="2838451"/>
          </a:xfrm>
        </p:grpSpPr>
        <p:sp>
          <p:nvSpPr>
            <p:cNvPr id="13" name="等腰三角形 12"/>
            <p:cNvSpPr/>
            <p:nvPr/>
          </p:nvSpPr>
          <p:spPr>
            <a:xfrm rot="10800000">
              <a:off x="4038600" y="0"/>
              <a:ext cx="3292602" cy="2838450"/>
            </a:xfrm>
            <a:prstGeom prst="triangl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等腰三角形 13"/>
            <p:cNvSpPr/>
            <p:nvPr/>
          </p:nvSpPr>
          <p:spPr>
            <a:xfrm rot="10800000">
              <a:off x="4237481" y="-1"/>
              <a:ext cx="2894839" cy="2495551"/>
            </a:xfrm>
            <a:prstGeom prst="triangl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6" name="组合 15"/>
          <p:cNvGrpSpPr/>
          <p:nvPr userDrawn="1"/>
        </p:nvGrpSpPr>
        <p:grpSpPr>
          <a:xfrm>
            <a:off x="4264168" y="-1"/>
            <a:ext cx="3676650" cy="3169527"/>
            <a:chOff x="4038600" y="-1"/>
            <a:chExt cx="3292602" cy="2838451"/>
          </a:xfrm>
        </p:grpSpPr>
        <p:sp>
          <p:nvSpPr>
            <p:cNvPr id="17" name="等腰三角形 16"/>
            <p:cNvSpPr/>
            <p:nvPr/>
          </p:nvSpPr>
          <p:spPr>
            <a:xfrm rot="10800000">
              <a:off x="4038600" y="0"/>
              <a:ext cx="3292602" cy="2838450"/>
            </a:xfrm>
            <a:prstGeom prst="triangl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等腰三角形 17"/>
            <p:cNvSpPr/>
            <p:nvPr/>
          </p:nvSpPr>
          <p:spPr>
            <a:xfrm rot="10800000">
              <a:off x="4237481" y="-1"/>
              <a:ext cx="2894839" cy="2495551"/>
            </a:xfrm>
            <a:prstGeom prst="triangl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19" name="椭圆 18"/>
          <p:cNvSpPr/>
          <p:nvPr userDrawn="1"/>
        </p:nvSpPr>
        <p:spPr>
          <a:xfrm>
            <a:off x="1031961" y="2419350"/>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dirty="0"/>
          </a:p>
        </p:txBody>
      </p:sp>
      <p:sp>
        <p:nvSpPr>
          <p:cNvPr id="21" name="椭圆 20"/>
          <p:cNvSpPr/>
          <p:nvPr userDrawn="1"/>
        </p:nvSpPr>
        <p:spPr>
          <a:xfrm>
            <a:off x="6932992" y="2419350"/>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dirty="0"/>
          </a:p>
        </p:txBody>
      </p:sp>
      <p:sp>
        <p:nvSpPr>
          <p:cNvPr id="23" name="椭圆 22"/>
          <p:cNvSpPr/>
          <p:nvPr userDrawn="1"/>
        </p:nvSpPr>
        <p:spPr>
          <a:xfrm>
            <a:off x="6932992" y="4221855"/>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dirty="0"/>
          </a:p>
        </p:txBody>
      </p:sp>
      <p:sp>
        <p:nvSpPr>
          <p:cNvPr id="25" name="椭圆 24"/>
          <p:cNvSpPr/>
          <p:nvPr userDrawn="1"/>
        </p:nvSpPr>
        <p:spPr>
          <a:xfrm>
            <a:off x="1031961" y="4221855"/>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dirty="0"/>
          </a:p>
        </p:txBody>
      </p:sp>
      <p:sp>
        <p:nvSpPr>
          <p:cNvPr id="28" name="文本占位符 10"/>
          <p:cNvSpPr>
            <a:spLocks noGrp="1"/>
          </p:cNvSpPr>
          <p:nvPr>
            <p:ph type="body" sz="quarter" idx="10" hasCustomPrompt="1"/>
          </p:nvPr>
        </p:nvSpPr>
        <p:spPr>
          <a:xfrm>
            <a:off x="2660650" y="429929"/>
            <a:ext cx="6870700" cy="923330"/>
          </a:xfrm>
          <a:prstGeom prst="rect">
            <a:avLst/>
          </a:prstGeom>
        </p:spPr>
        <p:txBody>
          <a:bodyPr wrap="square">
            <a:spAutoFit/>
          </a:bodyPr>
          <a:lstStyle>
            <a:lvl1pPr marL="0" indent="0" algn="ctr">
              <a:buNone/>
              <a:defRPr sz="6000" b="1">
                <a:solidFill>
                  <a:schemeClr val="bg1"/>
                </a:solidFill>
                <a:effectLst>
                  <a:outerShdw blurRad="38100" dist="38100" dir="2700000" algn="tl">
                    <a:srgbClr val="000000">
                      <a:alpha val="43137"/>
                    </a:srgbClr>
                  </a:outerShdw>
                </a:effectLst>
              </a:defRPr>
            </a:lvl1pPr>
          </a:lstStyle>
          <a:p>
            <a:pPr lvl="0"/>
            <a:r>
              <a:rPr lang="en-US" altLang="zh-CN" dirty="0"/>
              <a:t>CONTENTS</a:t>
            </a:r>
          </a:p>
        </p:txBody>
      </p:sp>
      <p:sp>
        <p:nvSpPr>
          <p:cNvPr id="33" name="文本占位符 10"/>
          <p:cNvSpPr>
            <a:spLocks noGrp="1"/>
          </p:cNvSpPr>
          <p:nvPr>
            <p:ph type="body" sz="quarter" idx="11" hasCustomPrompt="1"/>
          </p:nvPr>
        </p:nvSpPr>
        <p:spPr>
          <a:xfrm>
            <a:off x="2026674" y="2675696"/>
            <a:ext cx="3255893" cy="424732"/>
          </a:xfrm>
          <a:prstGeom prst="rect">
            <a:avLst/>
          </a:prstGeom>
        </p:spPr>
        <p:txBody>
          <a:bodyPr wrap="square">
            <a:spAutoFit/>
          </a:bodyPr>
          <a:lstStyle>
            <a:lvl1pPr marL="0" indent="0" algn="l">
              <a:buNone/>
              <a:defRPr sz="2400" b="1">
                <a:solidFill>
                  <a:schemeClr val="bg1"/>
                </a:solidFill>
                <a:effectLst/>
              </a:defRPr>
            </a:lvl1pPr>
          </a:lstStyle>
          <a:p>
            <a:pPr lvl="0"/>
            <a:r>
              <a:rPr lang="zh-CN" altLang="en-US" dirty="0"/>
              <a:t>点击此处添加标题</a:t>
            </a:r>
          </a:p>
        </p:txBody>
      </p:sp>
      <p:sp>
        <p:nvSpPr>
          <p:cNvPr id="34" name="文本占位符 10"/>
          <p:cNvSpPr>
            <a:spLocks noGrp="1"/>
          </p:cNvSpPr>
          <p:nvPr>
            <p:ph type="body" sz="quarter" idx="12" hasCustomPrompt="1"/>
          </p:nvPr>
        </p:nvSpPr>
        <p:spPr>
          <a:xfrm>
            <a:off x="994095" y="2639382"/>
            <a:ext cx="952032" cy="480131"/>
          </a:xfrm>
          <a:prstGeom prst="rect">
            <a:avLst/>
          </a:prstGeom>
        </p:spPr>
        <p:txBody>
          <a:bodyPr wrap="square">
            <a:spAutoFit/>
          </a:bodyPr>
          <a:lstStyle>
            <a:lvl1pPr marL="0" indent="0" algn="ctr">
              <a:buNone/>
              <a:defRPr sz="2800" b="1">
                <a:solidFill>
                  <a:schemeClr val="bg1"/>
                </a:solidFill>
                <a:effectLst/>
              </a:defRPr>
            </a:lvl1pPr>
          </a:lstStyle>
          <a:p>
            <a:pPr lvl="0"/>
            <a:r>
              <a:rPr lang="en-US" altLang="zh-CN" dirty="0"/>
              <a:t>01</a:t>
            </a:r>
          </a:p>
        </p:txBody>
      </p:sp>
      <p:sp>
        <p:nvSpPr>
          <p:cNvPr id="35" name="文本占位符 10"/>
          <p:cNvSpPr>
            <a:spLocks noGrp="1"/>
          </p:cNvSpPr>
          <p:nvPr>
            <p:ph type="body" sz="quarter" idx="13" hasCustomPrompt="1"/>
          </p:nvPr>
        </p:nvSpPr>
        <p:spPr>
          <a:xfrm>
            <a:off x="994095" y="4444697"/>
            <a:ext cx="952032" cy="480131"/>
          </a:xfrm>
          <a:prstGeom prst="rect">
            <a:avLst/>
          </a:prstGeom>
        </p:spPr>
        <p:txBody>
          <a:bodyPr wrap="square">
            <a:spAutoFit/>
          </a:bodyPr>
          <a:lstStyle>
            <a:lvl1pPr marL="0" indent="0" algn="ctr">
              <a:buNone/>
              <a:defRPr sz="2800" b="1">
                <a:solidFill>
                  <a:schemeClr val="bg1"/>
                </a:solidFill>
                <a:effectLst/>
              </a:defRPr>
            </a:lvl1pPr>
          </a:lstStyle>
          <a:p>
            <a:pPr lvl="0"/>
            <a:r>
              <a:rPr lang="en-US" altLang="zh-CN" dirty="0"/>
              <a:t>01</a:t>
            </a:r>
          </a:p>
        </p:txBody>
      </p:sp>
      <p:sp>
        <p:nvSpPr>
          <p:cNvPr id="36" name="文本占位符 10"/>
          <p:cNvSpPr>
            <a:spLocks noGrp="1"/>
          </p:cNvSpPr>
          <p:nvPr>
            <p:ph type="body" sz="quarter" idx="14" hasCustomPrompt="1"/>
          </p:nvPr>
        </p:nvSpPr>
        <p:spPr>
          <a:xfrm>
            <a:off x="6901445" y="2639382"/>
            <a:ext cx="952032" cy="480131"/>
          </a:xfrm>
          <a:prstGeom prst="rect">
            <a:avLst/>
          </a:prstGeom>
        </p:spPr>
        <p:txBody>
          <a:bodyPr wrap="square">
            <a:spAutoFit/>
          </a:bodyPr>
          <a:lstStyle>
            <a:lvl1pPr marL="0" indent="0" algn="ctr">
              <a:buNone/>
              <a:defRPr sz="2800" b="1">
                <a:solidFill>
                  <a:schemeClr val="bg1"/>
                </a:solidFill>
                <a:effectLst/>
              </a:defRPr>
            </a:lvl1pPr>
          </a:lstStyle>
          <a:p>
            <a:pPr lvl="0"/>
            <a:r>
              <a:rPr lang="en-US" altLang="zh-CN" dirty="0"/>
              <a:t>01</a:t>
            </a:r>
          </a:p>
        </p:txBody>
      </p:sp>
      <p:sp>
        <p:nvSpPr>
          <p:cNvPr id="37" name="文本占位符 10"/>
          <p:cNvSpPr>
            <a:spLocks noGrp="1"/>
          </p:cNvSpPr>
          <p:nvPr>
            <p:ph type="body" sz="quarter" idx="15" hasCustomPrompt="1"/>
          </p:nvPr>
        </p:nvSpPr>
        <p:spPr>
          <a:xfrm>
            <a:off x="6901445" y="4444697"/>
            <a:ext cx="952032" cy="480131"/>
          </a:xfrm>
          <a:prstGeom prst="rect">
            <a:avLst/>
          </a:prstGeom>
        </p:spPr>
        <p:txBody>
          <a:bodyPr wrap="square">
            <a:spAutoFit/>
          </a:bodyPr>
          <a:lstStyle>
            <a:lvl1pPr marL="0" indent="0" algn="ctr">
              <a:buNone/>
              <a:defRPr sz="2800" b="1">
                <a:solidFill>
                  <a:schemeClr val="bg1"/>
                </a:solidFill>
                <a:effectLst/>
              </a:defRPr>
            </a:lvl1pPr>
          </a:lstStyle>
          <a:p>
            <a:pPr lvl="0"/>
            <a:r>
              <a:rPr lang="en-US" altLang="zh-CN" dirty="0"/>
              <a:t>01</a:t>
            </a:r>
          </a:p>
        </p:txBody>
      </p:sp>
      <p:sp>
        <p:nvSpPr>
          <p:cNvPr id="38" name="文本占位符 10"/>
          <p:cNvSpPr>
            <a:spLocks noGrp="1"/>
          </p:cNvSpPr>
          <p:nvPr>
            <p:ph type="body" sz="quarter" idx="16" hasCustomPrompt="1"/>
          </p:nvPr>
        </p:nvSpPr>
        <p:spPr>
          <a:xfrm>
            <a:off x="7903403" y="2675696"/>
            <a:ext cx="3255893" cy="424732"/>
          </a:xfrm>
          <a:prstGeom prst="rect">
            <a:avLst/>
          </a:prstGeom>
        </p:spPr>
        <p:txBody>
          <a:bodyPr wrap="square">
            <a:spAutoFit/>
          </a:bodyPr>
          <a:lstStyle>
            <a:lvl1pPr marL="0" indent="0" algn="l">
              <a:buNone/>
              <a:defRPr sz="2400" b="1">
                <a:solidFill>
                  <a:schemeClr val="bg1"/>
                </a:solidFill>
                <a:effectLst/>
              </a:defRPr>
            </a:lvl1pPr>
          </a:lstStyle>
          <a:p>
            <a:pPr lvl="0"/>
            <a:r>
              <a:rPr lang="zh-CN" altLang="en-US" dirty="0"/>
              <a:t>点击此处添加标题</a:t>
            </a:r>
          </a:p>
        </p:txBody>
      </p:sp>
      <p:sp>
        <p:nvSpPr>
          <p:cNvPr id="39" name="文本占位符 10"/>
          <p:cNvSpPr>
            <a:spLocks noGrp="1"/>
          </p:cNvSpPr>
          <p:nvPr>
            <p:ph type="body" sz="quarter" idx="17" hasCustomPrompt="1"/>
          </p:nvPr>
        </p:nvSpPr>
        <p:spPr>
          <a:xfrm>
            <a:off x="2026674" y="4453050"/>
            <a:ext cx="3255893" cy="424732"/>
          </a:xfrm>
          <a:prstGeom prst="rect">
            <a:avLst/>
          </a:prstGeom>
        </p:spPr>
        <p:txBody>
          <a:bodyPr wrap="square">
            <a:spAutoFit/>
          </a:bodyPr>
          <a:lstStyle>
            <a:lvl1pPr marL="0" indent="0" algn="l">
              <a:buNone/>
              <a:defRPr sz="2400" b="1">
                <a:solidFill>
                  <a:schemeClr val="bg1"/>
                </a:solidFill>
                <a:effectLst/>
              </a:defRPr>
            </a:lvl1pPr>
          </a:lstStyle>
          <a:p>
            <a:pPr lvl="0"/>
            <a:r>
              <a:rPr lang="zh-CN" altLang="en-US" dirty="0"/>
              <a:t>点击此处添加标题</a:t>
            </a:r>
          </a:p>
        </p:txBody>
      </p:sp>
      <p:sp>
        <p:nvSpPr>
          <p:cNvPr id="40" name="文本占位符 10"/>
          <p:cNvSpPr>
            <a:spLocks noGrp="1"/>
          </p:cNvSpPr>
          <p:nvPr>
            <p:ph type="body" sz="quarter" idx="18" hasCustomPrompt="1"/>
          </p:nvPr>
        </p:nvSpPr>
        <p:spPr>
          <a:xfrm>
            <a:off x="7903403" y="4453050"/>
            <a:ext cx="3255893" cy="424732"/>
          </a:xfrm>
          <a:prstGeom prst="rect">
            <a:avLst/>
          </a:prstGeom>
        </p:spPr>
        <p:txBody>
          <a:bodyPr wrap="square">
            <a:spAutoFit/>
          </a:bodyPr>
          <a:lstStyle>
            <a:lvl1pPr marL="0" indent="0" algn="l">
              <a:buNone/>
              <a:defRPr sz="2400" b="1">
                <a:solidFill>
                  <a:schemeClr val="bg1"/>
                </a:solidFill>
                <a:effectLst/>
              </a:defRPr>
            </a:lvl1pPr>
          </a:lstStyle>
          <a:p>
            <a:pPr lvl="0"/>
            <a:r>
              <a:rPr lang="zh-CN" altLang="en-US" dirty="0"/>
              <a:t>点击此处添加标题</a:t>
            </a:r>
          </a:p>
        </p:txBody>
      </p:sp>
    </p:spTree>
    <p:extLst>
      <p:ext uri="{BB962C8B-B14F-4D97-AF65-F5344CB8AC3E}">
        <p14:creationId xmlns:p14="http://schemas.microsoft.com/office/powerpoint/2010/main" val="559088366"/>
      </p:ext>
    </p:extLst>
  </p:cSld>
  <p:clrMapOvr>
    <a:masterClrMapping/>
  </p:clrMapOvr>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五项目录">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3" name="矩形 32"/>
          <p:cNvSpPr/>
          <p:nvPr userDrawn="1"/>
        </p:nvSpPr>
        <p:spPr>
          <a:xfrm>
            <a:off x="0" y="28575"/>
            <a:ext cx="12192000" cy="6858000"/>
          </a:xfrm>
          <a:prstGeom prst="rect">
            <a:avLst/>
          </a:prstGeom>
          <a:solidFill>
            <a:schemeClr val="tx1">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 name="组合 8"/>
          <p:cNvGrpSpPr/>
          <p:nvPr userDrawn="1"/>
        </p:nvGrpSpPr>
        <p:grpSpPr>
          <a:xfrm>
            <a:off x="2660650" y="-1"/>
            <a:ext cx="2806446" cy="2419351"/>
            <a:chOff x="4038600" y="-1"/>
            <a:chExt cx="3292602" cy="2838451"/>
          </a:xfrm>
        </p:grpSpPr>
        <p:sp>
          <p:nvSpPr>
            <p:cNvPr id="10" name="等腰三角形 9"/>
            <p:cNvSpPr/>
            <p:nvPr/>
          </p:nvSpPr>
          <p:spPr>
            <a:xfrm rot="10800000">
              <a:off x="4038600" y="0"/>
              <a:ext cx="3292602" cy="2838450"/>
            </a:xfrm>
            <a:prstGeom prst="triangl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等腰三角形 10"/>
            <p:cNvSpPr/>
            <p:nvPr/>
          </p:nvSpPr>
          <p:spPr>
            <a:xfrm rot="10800000">
              <a:off x="4237481" y="-1"/>
              <a:ext cx="2894839" cy="2495551"/>
            </a:xfrm>
            <a:prstGeom prst="triangl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 name="组合 11"/>
          <p:cNvGrpSpPr/>
          <p:nvPr userDrawn="1"/>
        </p:nvGrpSpPr>
        <p:grpSpPr>
          <a:xfrm>
            <a:off x="6759673" y="-1"/>
            <a:ext cx="2806446" cy="2419351"/>
            <a:chOff x="4038600" y="-1"/>
            <a:chExt cx="3292602" cy="2838451"/>
          </a:xfrm>
        </p:grpSpPr>
        <p:sp>
          <p:nvSpPr>
            <p:cNvPr id="13" name="等腰三角形 12"/>
            <p:cNvSpPr/>
            <p:nvPr/>
          </p:nvSpPr>
          <p:spPr>
            <a:xfrm rot="10800000">
              <a:off x="4038600" y="0"/>
              <a:ext cx="3292602" cy="2838450"/>
            </a:xfrm>
            <a:prstGeom prst="triangl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等腰三角形 13"/>
            <p:cNvSpPr/>
            <p:nvPr/>
          </p:nvSpPr>
          <p:spPr>
            <a:xfrm rot="10800000">
              <a:off x="4237481" y="-1"/>
              <a:ext cx="2894839" cy="2495551"/>
            </a:xfrm>
            <a:prstGeom prst="triangl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6" name="组合 15"/>
          <p:cNvGrpSpPr/>
          <p:nvPr userDrawn="1"/>
        </p:nvGrpSpPr>
        <p:grpSpPr>
          <a:xfrm>
            <a:off x="4264168" y="-1"/>
            <a:ext cx="3676650" cy="3169527"/>
            <a:chOff x="4038600" y="-1"/>
            <a:chExt cx="3292602" cy="2838451"/>
          </a:xfrm>
        </p:grpSpPr>
        <p:sp>
          <p:nvSpPr>
            <p:cNvPr id="17" name="等腰三角形 16"/>
            <p:cNvSpPr/>
            <p:nvPr/>
          </p:nvSpPr>
          <p:spPr>
            <a:xfrm rot="10800000">
              <a:off x="4038600" y="0"/>
              <a:ext cx="3292602" cy="2838450"/>
            </a:xfrm>
            <a:prstGeom prst="triangl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等腰三角形 17"/>
            <p:cNvSpPr/>
            <p:nvPr/>
          </p:nvSpPr>
          <p:spPr>
            <a:xfrm rot="10800000">
              <a:off x="4237481" y="-1"/>
              <a:ext cx="2894839" cy="2495551"/>
            </a:xfrm>
            <a:prstGeom prst="triangl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28" name="文本占位符 10"/>
          <p:cNvSpPr>
            <a:spLocks noGrp="1"/>
          </p:cNvSpPr>
          <p:nvPr>
            <p:ph type="body" sz="quarter" idx="10" hasCustomPrompt="1"/>
          </p:nvPr>
        </p:nvSpPr>
        <p:spPr>
          <a:xfrm>
            <a:off x="2660650" y="429929"/>
            <a:ext cx="6870700" cy="923330"/>
          </a:xfrm>
          <a:prstGeom prst="rect">
            <a:avLst/>
          </a:prstGeom>
        </p:spPr>
        <p:txBody>
          <a:bodyPr wrap="square">
            <a:spAutoFit/>
          </a:bodyPr>
          <a:lstStyle>
            <a:lvl1pPr marL="0" indent="0" algn="ctr">
              <a:buNone/>
              <a:defRPr sz="6000" b="1">
                <a:solidFill>
                  <a:schemeClr val="bg1"/>
                </a:solidFill>
                <a:effectLst>
                  <a:outerShdw blurRad="38100" dist="38100" dir="2700000" algn="tl">
                    <a:srgbClr val="000000">
                      <a:alpha val="43137"/>
                    </a:srgbClr>
                  </a:outerShdw>
                </a:effectLst>
              </a:defRPr>
            </a:lvl1pPr>
          </a:lstStyle>
          <a:p>
            <a:pPr lvl="0"/>
            <a:r>
              <a:rPr lang="en-US" altLang="zh-CN" dirty="0"/>
              <a:t>CONTENTS</a:t>
            </a:r>
          </a:p>
        </p:txBody>
      </p:sp>
      <p:sp>
        <p:nvSpPr>
          <p:cNvPr id="26" name="椭圆 25"/>
          <p:cNvSpPr/>
          <p:nvPr userDrawn="1"/>
        </p:nvSpPr>
        <p:spPr>
          <a:xfrm>
            <a:off x="1031961" y="2419350"/>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dirty="0"/>
          </a:p>
        </p:txBody>
      </p:sp>
      <p:sp>
        <p:nvSpPr>
          <p:cNvPr id="29" name="椭圆 28"/>
          <p:cNvSpPr/>
          <p:nvPr userDrawn="1"/>
        </p:nvSpPr>
        <p:spPr>
          <a:xfrm>
            <a:off x="6932992" y="2419350"/>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dirty="0"/>
          </a:p>
        </p:txBody>
      </p:sp>
      <p:sp>
        <p:nvSpPr>
          <p:cNvPr id="30" name="椭圆 29"/>
          <p:cNvSpPr/>
          <p:nvPr userDrawn="1"/>
        </p:nvSpPr>
        <p:spPr>
          <a:xfrm>
            <a:off x="6932992" y="3701622"/>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dirty="0"/>
          </a:p>
        </p:txBody>
      </p:sp>
      <p:sp>
        <p:nvSpPr>
          <p:cNvPr id="31" name="椭圆 30"/>
          <p:cNvSpPr/>
          <p:nvPr userDrawn="1"/>
        </p:nvSpPr>
        <p:spPr>
          <a:xfrm>
            <a:off x="1031961" y="3701622"/>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dirty="0"/>
          </a:p>
        </p:txBody>
      </p:sp>
      <p:sp>
        <p:nvSpPr>
          <p:cNvPr id="32" name="文本占位符 10"/>
          <p:cNvSpPr>
            <a:spLocks noGrp="1"/>
          </p:cNvSpPr>
          <p:nvPr>
            <p:ph type="body" sz="quarter" idx="11" hasCustomPrompt="1"/>
          </p:nvPr>
        </p:nvSpPr>
        <p:spPr>
          <a:xfrm>
            <a:off x="2026674" y="2675696"/>
            <a:ext cx="3255893" cy="424732"/>
          </a:xfrm>
          <a:prstGeom prst="rect">
            <a:avLst/>
          </a:prstGeom>
        </p:spPr>
        <p:txBody>
          <a:bodyPr wrap="square">
            <a:spAutoFit/>
          </a:bodyPr>
          <a:lstStyle>
            <a:lvl1pPr marL="0" indent="0" algn="l">
              <a:buNone/>
              <a:defRPr sz="2400" b="1">
                <a:solidFill>
                  <a:schemeClr val="bg1"/>
                </a:solidFill>
                <a:effectLst/>
              </a:defRPr>
            </a:lvl1pPr>
          </a:lstStyle>
          <a:p>
            <a:pPr lvl="0"/>
            <a:r>
              <a:rPr lang="zh-CN" altLang="en-US" dirty="0"/>
              <a:t>点击此处添加标题</a:t>
            </a:r>
          </a:p>
        </p:txBody>
      </p:sp>
      <p:sp>
        <p:nvSpPr>
          <p:cNvPr id="41" name="文本占位符 10"/>
          <p:cNvSpPr>
            <a:spLocks noGrp="1"/>
          </p:cNvSpPr>
          <p:nvPr>
            <p:ph type="body" sz="quarter" idx="12" hasCustomPrompt="1"/>
          </p:nvPr>
        </p:nvSpPr>
        <p:spPr>
          <a:xfrm>
            <a:off x="994095" y="2639382"/>
            <a:ext cx="952032" cy="480131"/>
          </a:xfrm>
          <a:prstGeom prst="rect">
            <a:avLst/>
          </a:prstGeom>
        </p:spPr>
        <p:txBody>
          <a:bodyPr wrap="square">
            <a:spAutoFit/>
          </a:bodyPr>
          <a:lstStyle>
            <a:lvl1pPr marL="0" indent="0" algn="ctr">
              <a:buNone/>
              <a:defRPr sz="2800" b="1">
                <a:solidFill>
                  <a:schemeClr val="bg1"/>
                </a:solidFill>
                <a:effectLst/>
              </a:defRPr>
            </a:lvl1pPr>
          </a:lstStyle>
          <a:p>
            <a:pPr lvl="0"/>
            <a:r>
              <a:rPr lang="en-US" altLang="zh-CN" dirty="0"/>
              <a:t>01</a:t>
            </a:r>
          </a:p>
        </p:txBody>
      </p:sp>
      <p:sp>
        <p:nvSpPr>
          <p:cNvPr id="42" name="文本占位符 10"/>
          <p:cNvSpPr>
            <a:spLocks noGrp="1"/>
          </p:cNvSpPr>
          <p:nvPr>
            <p:ph type="body" sz="quarter" idx="13" hasCustomPrompt="1"/>
          </p:nvPr>
        </p:nvSpPr>
        <p:spPr>
          <a:xfrm>
            <a:off x="994095" y="3924464"/>
            <a:ext cx="952032" cy="480131"/>
          </a:xfrm>
          <a:prstGeom prst="rect">
            <a:avLst/>
          </a:prstGeom>
        </p:spPr>
        <p:txBody>
          <a:bodyPr wrap="square">
            <a:spAutoFit/>
          </a:bodyPr>
          <a:lstStyle>
            <a:lvl1pPr marL="0" indent="0" algn="ctr">
              <a:buNone/>
              <a:defRPr sz="2800" b="1">
                <a:solidFill>
                  <a:schemeClr val="bg1"/>
                </a:solidFill>
                <a:effectLst/>
              </a:defRPr>
            </a:lvl1pPr>
          </a:lstStyle>
          <a:p>
            <a:pPr lvl="0"/>
            <a:r>
              <a:rPr lang="en-US" altLang="zh-CN" dirty="0"/>
              <a:t>01</a:t>
            </a:r>
          </a:p>
        </p:txBody>
      </p:sp>
      <p:sp>
        <p:nvSpPr>
          <p:cNvPr id="43" name="文本占位符 10"/>
          <p:cNvSpPr>
            <a:spLocks noGrp="1"/>
          </p:cNvSpPr>
          <p:nvPr>
            <p:ph type="body" sz="quarter" idx="14" hasCustomPrompt="1"/>
          </p:nvPr>
        </p:nvSpPr>
        <p:spPr>
          <a:xfrm>
            <a:off x="6901445" y="2639382"/>
            <a:ext cx="952032" cy="480131"/>
          </a:xfrm>
          <a:prstGeom prst="rect">
            <a:avLst/>
          </a:prstGeom>
        </p:spPr>
        <p:txBody>
          <a:bodyPr wrap="square">
            <a:spAutoFit/>
          </a:bodyPr>
          <a:lstStyle>
            <a:lvl1pPr marL="0" indent="0" algn="ctr">
              <a:buNone/>
              <a:defRPr sz="2800" b="1">
                <a:solidFill>
                  <a:schemeClr val="bg1"/>
                </a:solidFill>
                <a:effectLst/>
              </a:defRPr>
            </a:lvl1pPr>
          </a:lstStyle>
          <a:p>
            <a:pPr lvl="0"/>
            <a:r>
              <a:rPr lang="en-US" altLang="zh-CN" dirty="0"/>
              <a:t>01</a:t>
            </a:r>
          </a:p>
        </p:txBody>
      </p:sp>
      <p:sp>
        <p:nvSpPr>
          <p:cNvPr id="44" name="文本占位符 10"/>
          <p:cNvSpPr>
            <a:spLocks noGrp="1"/>
          </p:cNvSpPr>
          <p:nvPr>
            <p:ph type="body" sz="quarter" idx="15" hasCustomPrompt="1"/>
          </p:nvPr>
        </p:nvSpPr>
        <p:spPr>
          <a:xfrm>
            <a:off x="6901445" y="3924464"/>
            <a:ext cx="952032" cy="480131"/>
          </a:xfrm>
          <a:prstGeom prst="rect">
            <a:avLst/>
          </a:prstGeom>
        </p:spPr>
        <p:txBody>
          <a:bodyPr wrap="square">
            <a:spAutoFit/>
          </a:bodyPr>
          <a:lstStyle>
            <a:lvl1pPr marL="0" indent="0" algn="ctr">
              <a:buNone/>
              <a:defRPr sz="2800" b="1">
                <a:solidFill>
                  <a:schemeClr val="bg1"/>
                </a:solidFill>
                <a:effectLst/>
              </a:defRPr>
            </a:lvl1pPr>
          </a:lstStyle>
          <a:p>
            <a:pPr lvl="0"/>
            <a:r>
              <a:rPr lang="en-US" altLang="zh-CN" dirty="0"/>
              <a:t>01</a:t>
            </a:r>
          </a:p>
        </p:txBody>
      </p:sp>
      <p:sp>
        <p:nvSpPr>
          <p:cNvPr id="45" name="文本占位符 10"/>
          <p:cNvSpPr>
            <a:spLocks noGrp="1"/>
          </p:cNvSpPr>
          <p:nvPr>
            <p:ph type="body" sz="quarter" idx="16" hasCustomPrompt="1"/>
          </p:nvPr>
        </p:nvSpPr>
        <p:spPr>
          <a:xfrm>
            <a:off x="7903403" y="2675696"/>
            <a:ext cx="3255893" cy="424732"/>
          </a:xfrm>
          <a:prstGeom prst="rect">
            <a:avLst/>
          </a:prstGeom>
        </p:spPr>
        <p:txBody>
          <a:bodyPr wrap="square">
            <a:spAutoFit/>
          </a:bodyPr>
          <a:lstStyle>
            <a:lvl1pPr marL="0" indent="0" algn="l">
              <a:buNone/>
              <a:defRPr sz="2400" b="1">
                <a:solidFill>
                  <a:schemeClr val="bg1"/>
                </a:solidFill>
                <a:effectLst/>
              </a:defRPr>
            </a:lvl1pPr>
          </a:lstStyle>
          <a:p>
            <a:pPr lvl="0"/>
            <a:r>
              <a:rPr lang="zh-CN" altLang="en-US" dirty="0"/>
              <a:t>点击此处添加标题</a:t>
            </a:r>
          </a:p>
        </p:txBody>
      </p:sp>
      <p:sp>
        <p:nvSpPr>
          <p:cNvPr id="46" name="文本占位符 10"/>
          <p:cNvSpPr>
            <a:spLocks noGrp="1"/>
          </p:cNvSpPr>
          <p:nvPr>
            <p:ph type="body" sz="quarter" idx="17" hasCustomPrompt="1"/>
          </p:nvPr>
        </p:nvSpPr>
        <p:spPr>
          <a:xfrm>
            <a:off x="2026674" y="3932817"/>
            <a:ext cx="3255893" cy="424732"/>
          </a:xfrm>
          <a:prstGeom prst="rect">
            <a:avLst/>
          </a:prstGeom>
        </p:spPr>
        <p:txBody>
          <a:bodyPr wrap="square">
            <a:spAutoFit/>
          </a:bodyPr>
          <a:lstStyle>
            <a:lvl1pPr marL="0" indent="0" algn="l">
              <a:buNone/>
              <a:defRPr sz="2400" b="1">
                <a:solidFill>
                  <a:schemeClr val="bg1"/>
                </a:solidFill>
                <a:effectLst/>
              </a:defRPr>
            </a:lvl1pPr>
          </a:lstStyle>
          <a:p>
            <a:pPr lvl="0"/>
            <a:r>
              <a:rPr lang="zh-CN" altLang="en-US" dirty="0"/>
              <a:t>点击此处添加标题</a:t>
            </a:r>
          </a:p>
        </p:txBody>
      </p:sp>
      <p:sp>
        <p:nvSpPr>
          <p:cNvPr id="47" name="文本占位符 10"/>
          <p:cNvSpPr>
            <a:spLocks noGrp="1"/>
          </p:cNvSpPr>
          <p:nvPr>
            <p:ph type="body" sz="quarter" idx="18" hasCustomPrompt="1"/>
          </p:nvPr>
        </p:nvSpPr>
        <p:spPr>
          <a:xfrm>
            <a:off x="7903403" y="3932817"/>
            <a:ext cx="3255893" cy="424732"/>
          </a:xfrm>
          <a:prstGeom prst="rect">
            <a:avLst/>
          </a:prstGeom>
        </p:spPr>
        <p:txBody>
          <a:bodyPr wrap="square">
            <a:spAutoFit/>
          </a:bodyPr>
          <a:lstStyle>
            <a:lvl1pPr marL="0" indent="0" algn="l">
              <a:buNone/>
              <a:defRPr sz="2400" b="1">
                <a:solidFill>
                  <a:schemeClr val="bg1"/>
                </a:solidFill>
                <a:effectLst/>
              </a:defRPr>
            </a:lvl1pPr>
          </a:lstStyle>
          <a:p>
            <a:pPr lvl="0"/>
            <a:r>
              <a:rPr lang="zh-CN" altLang="en-US" dirty="0"/>
              <a:t>点击此处添加标题</a:t>
            </a:r>
          </a:p>
        </p:txBody>
      </p:sp>
      <p:sp>
        <p:nvSpPr>
          <p:cNvPr id="49" name="椭圆 48"/>
          <p:cNvSpPr/>
          <p:nvPr userDrawn="1"/>
        </p:nvSpPr>
        <p:spPr>
          <a:xfrm>
            <a:off x="1031961" y="4982451"/>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dirty="0"/>
          </a:p>
        </p:txBody>
      </p:sp>
      <p:sp>
        <p:nvSpPr>
          <p:cNvPr id="50" name="文本占位符 10"/>
          <p:cNvSpPr>
            <a:spLocks noGrp="1"/>
          </p:cNvSpPr>
          <p:nvPr>
            <p:ph type="body" sz="quarter" idx="19" hasCustomPrompt="1"/>
          </p:nvPr>
        </p:nvSpPr>
        <p:spPr>
          <a:xfrm>
            <a:off x="994095" y="5205293"/>
            <a:ext cx="952032" cy="480131"/>
          </a:xfrm>
          <a:prstGeom prst="rect">
            <a:avLst/>
          </a:prstGeom>
        </p:spPr>
        <p:txBody>
          <a:bodyPr wrap="square">
            <a:spAutoFit/>
          </a:bodyPr>
          <a:lstStyle>
            <a:lvl1pPr marL="0" indent="0" algn="ctr">
              <a:buNone/>
              <a:defRPr sz="2800" b="1">
                <a:solidFill>
                  <a:schemeClr val="bg1"/>
                </a:solidFill>
                <a:effectLst/>
              </a:defRPr>
            </a:lvl1pPr>
          </a:lstStyle>
          <a:p>
            <a:pPr lvl="0"/>
            <a:r>
              <a:rPr lang="en-US" altLang="zh-CN" dirty="0"/>
              <a:t>01</a:t>
            </a:r>
          </a:p>
        </p:txBody>
      </p:sp>
      <p:sp>
        <p:nvSpPr>
          <p:cNvPr id="52" name="文本占位符 10"/>
          <p:cNvSpPr>
            <a:spLocks noGrp="1"/>
          </p:cNvSpPr>
          <p:nvPr>
            <p:ph type="body" sz="quarter" idx="21" hasCustomPrompt="1"/>
          </p:nvPr>
        </p:nvSpPr>
        <p:spPr>
          <a:xfrm>
            <a:off x="2026674" y="5213646"/>
            <a:ext cx="3255893" cy="424732"/>
          </a:xfrm>
          <a:prstGeom prst="rect">
            <a:avLst/>
          </a:prstGeom>
        </p:spPr>
        <p:txBody>
          <a:bodyPr wrap="square">
            <a:spAutoFit/>
          </a:bodyPr>
          <a:lstStyle>
            <a:lvl1pPr marL="0" indent="0" algn="l">
              <a:buNone/>
              <a:defRPr sz="2400" b="1">
                <a:solidFill>
                  <a:schemeClr val="bg1"/>
                </a:solidFill>
                <a:effectLst/>
              </a:defRPr>
            </a:lvl1pPr>
          </a:lstStyle>
          <a:p>
            <a:pPr lvl="0"/>
            <a:r>
              <a:rPr lang="zh-CN" altLang="en-US" dirty="0"/>
              <a:t>点击此处添加标题</a:t>
            </a:r>
          </a:p>
        </p:txBody>
      </p:sp>
    </p:spTree>
    <p:extLst>
      <p:ext uri="{BB962C8B-B14F-4D97-AF65-F5344CB8AC3E}">
        <p14:creationId xmlns:p14="http://schemas.microsoft.com/office/powerpoint/2010/main" val="2724599163"/>
      </p:ext>
    </p:extLst>
  </p:cSld>
  <p:clrMapOvr>
    <a:masterClrMapping/>
  </p:clrMapOvr>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六项目录">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2" name="矩形 41"/>
          <p:cNvSpPr/>
          <p:nvPr userDrawn="1"/>
        </p:nvSpPr>
        <p:spPr>
          <a:xfrm>
            <a:off x="0" y="28575"/>
            <a:ext cx="12192000" cy="6858000"/>
          </a:xfrm>
          <a:prstGeom prst="rect">
            <a:avLst/>
          </a:prstGeom>
          <a:solidFill>
            <a:schemeClr val="tx1">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 name="组合 8"/>
          <p:cNvGrpSpPr/>
          <p:nvPr userDrawn="1"/>
        </p:nvGrpSpPr>
        <p:grpSpPr>
          <a:xfrm>
            <a:off x="2660650" y="-1"/>
            <a:ext cx="2806446" cy="2419351"/>
            <a:chOff x="4038600" y="-1"/>
            <a:chExt cx="3292602" cy="2838451"/>
          </a:xfrm>
        </p:grpSpPr>
        <p:sp>
          <p:nvSpPr>
            <p:cNvPr id="10" name="等腰三角形 9"/>
            <p:cNvSpPr/>
            <p:nvPr/>
          </p:nvSpPr>
          <p:spPr>
            <a:xfrm rot="10800000">
              <a:off x="4038600" y="0"/>
              <a:ext cx="3292602" cy="2838450"/>
            </a:xfrm>
            <a:prstGeom prst="triangl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等腰三角形 10"/>
            <p:cNvSpPr/>
            <p:nvPr/>
          </p:nvSpPr>
          <p:spPr>
            <a:xfrm rot="10800000">
              <a:off x="4237481" y="-1"/>
              <a:ext cx="2894839" cy="2495551"/>
            </a:xfrm>
            <a:prstGeom prst="triangl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 name="组合 11"/>
          <p:cNvGrpSpPr/>
          <p:nvPr userDrawn="1"/>
        </p:nvGrpSpPr>
        <p:grpSpPr>
          <a:xfrm>
            <a:off x="6759673" y="-1"/>
            <a:ext cx="2806446" cy="2419351"/>
            <a:chOff x="4038600" y="-1"/>
            <a:chExt cx="3292602" cy="2838451"/>
          </a:xfrm>
        </p:grpSpPr>
        <p:sp>
          <p:nvSpPr>
            <p:cNvPr id="13" name="等腰三角形 12"/>
            <p:cNvSpPr/>
            <p:nvPr/>
          </p:nvSpPr>
          <p:spPr>
            <a:xfrm rot="10800000">
              <a:off x="4038600" y="0"/>
              <a:ext cx="3292602" cy="2838450"/>
            </a:xfrm>
            <a:prstGeom prst="triangl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等腰三角形 13"/>
            <p:cNvSpPr/>
            <p:nvPr/>
          </p:nvSpPr>
          <p:spPr>
            <a:xfrm rot="10800000">
              <a:off x="4237481" y="-1"/>
              <a:ext cx="2894839" cy="2495551"/>
            </a:xfrm>
            <a:prstGeom prst="triangl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6" name="组合 15"/>
          <p:cNvGrpSpPr/>
          <p:nvPr userDrawn="1"/>
        </p:nvGrpSpPr>
        <p:grpSpPr>
          <a:xfrm>
            <a:off x="4264168" y="-1"/>
            <a:ext cx="3676650" cy="3169527"/>
            <a:chOff x="4038600" y="-1"/>
            <a:chExt cx="3292602" cy="2838451"/>
          </a:xfrm>
        </p:grpSpPr>
        <p:sp>
          <p:nvSpPr>
            <p:cNvPr id="17" name="等腰三角形 16"/>
            <p:cNvSpPr/>
            <p:nvPr/>
          </p:nvSpPr>
          <p:spPr>
            <a:xfrm rot="10800000">
              <a:off x="4038600" y="0"/>
              <a:ext cx="3292602" cy="2838450"/>
            </a:xfrm>
            <a:prstGeom prst="triangl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等腰三角形 17"/>
            <p:cNvSpPr/>
            <p:nvPr/>
          </p:nvSpPr>
          <p:spPr>
            <a:xfrm rot="10800000">
              <a:off x="4237481" y="-1"/>
              <a:ext cx="2894839" cy="2495551"/>
            </a:xfrm>
            <a:prstGeom prst="triangl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19" name="椭圆 18"/>
          <p:cNvSpPr/>
          <p:nvPr userDrawn="1"/>
        </p:nvSpPr>
        <p:spPr>
          <a:xfrm>
            <a:off x="1031961" y="2419350"/>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dirty="0"/>
          </a:p>
        </p:txBody>
      </p:sp>
      <p:sp>
        <p:nvSpPr>
          <p:cNvPr id="21" name="椭圆 20"/>
          <p:cNvSpPr/>
          <p:nvPr userDrawn="1"/>
        </p:nvSpPr>
        <p:spPr>
          <a:xfrm>
            <a:off x="6932992" y="2419350"/>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dirty="0"/>
          </a:p>
        </p:txBody>
      </p:sp>
      <p:sp>
        <p:nvSpPr>
          <p:cNvPr id="23" name="椭圆 22"/>
          <p:cNvSpPr/>
          <p:nvPr userDrawn="1"/>
        </p:nvSpPr>
        <p:spPr>
          <a:xfrm>
            <a:off x="6932992" y="3701622"/>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dirty="0"/>
          </a:p>
        </p:txBody>
      </p:sp>
      <p:sp>
        <p:nvSpPr>
          <p:cNvPr id="25" name="椭圆 24"/>
          <p:cNvSpPr/>
          <p:nvPr userDrawn="1"/>
        </p:nvSpPr>
        <p:spPr>
          <a:xfrm>
            <a:off x="1031961" y="3701622"/>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dirty="0"/>
          </a:p>
        </p:txBody>
      </p:sp>
      <p:sp>
        <p:nvSpPr>
          <p:cNvPr id="28" name="文本占位符 10"/>
          <p:cNvSpPr>
            <a:spLocks noGrp="1"/>
          </p:cNvSpPr>
          <p:nvPr>
            <p:ph type="body" sz="quarter" idx="10" hasCustomPrompt="1"/>
          </p:nvPr>
        </p:nvSpPr>
        <p:spPr>
          <a:xfrm>
            <a:off x="2660650" y="429929"/>
            <a:ext cx="6870700" cy="923330"/>
          </a:xfrm>
          <a:prstGeom prst="rect">
            <a:avLst/>
          </a:prstGeom>
        </p:spPr>
        <p:txBody>
          <a:bodyPr wrap="square">
            <a:spAutoFit/>
          </a:bodyPr>
          <a:lstStyle>
            <a:lvl1pPr marL="0" indent="0" algn="ctr">
              <a:buNone/>
              <a:defRPr sz="6000" b="1">
                <a:solidFill>
                  <a:schemeClr val="bg1"/>
                </a:solidFill>
                <a:effectLst>
                  <a:outerShdw blurRad="38100" dist="38100" dir="2700000" algn="tl">
                    <a:srgbClr val="000000">
                      <a:alpha val="43137"/>
                    </a:srgbClr>
                  </a:outerShdw>
                </a:effectLst>
              </a:defRPr>
            </a:lvl1pPr>
          </a:lstStyle>
          <a:p>
            <a:pPr lvl="0"/>
            <a:r>
              <a:rPr lang="en-US" altLang="zh-CN" dirty="0"/>
              <a:t>CONTENTS</a:t>
            </a:r>
          </a:p>
        </p:txBody>
      </p:sp>
      <p:sp>
        <p:nvSpPr>
          <p:cNvPr id="33" name="文本占位符 10"/>
          <p:cNvSpPr>
            <a:spLocks noGrp="1"/>
          </p:cNvSpPr>
          <p:nvPr>
            <p:ph type="body" sz="quarter" idx="11" hasCustomPrompt="1"/>
          </p:nvPr>
        </p:nvSpPr>
        <p:spPr>
          <a:xfrm>
            <a:off x="2026674" y="2675696"/>
            <a:ext cx="3255893" cy="424732"/>
          </a:xfrm>
          <a:prstGeom prst="rect">
            <a:avLst/>
          </a:prstGeom>
        </p:spPr>
        <p:txBody>
          <a:bodyPr wrap="square">
            <a:spAutoFit/>
          </a:bodyPr>
          <a:lstStyle>
            <a:lvl1pPr marL="0" indent="0" algn="l">
              <a:buNone/>
              <a:defRPr sz="2400" b="1">
                <a:solidFill>
                  <a:schemeClr val="bg1"/>
                </a:solidFill>
                <a:effectLst/>
              </a:defRPr>
            </a:lvl1pPr>
          </a:lstStyle>
          <a:p>
            <a:pPr lvl="0"/>
            <a:r>
              <a:rPr lang="zh-CN" altLang="en-US" dirty="0"/>
              <a:t>点击此处添加标题</a:t>
            </a:r>
          </a:p>
        </p:txBody>
      </p:sp>
      <p:sp>
        <p:nvSpPr>
          <p:cNvPr id="34" name="文本占位符 10"/>
          <p:cNvSpPr>
            <a:spLocks noGrp="1"/>
          </p:cNvSpPr>
          <p:nvPr>
            <p:ph type="body" sz="quarter" idx="12" hasCustomPrompt="1"/>
          </p:nvPr>
        </p:nvSpPr>
        <p:spPr>
          <a:xfrm>
            <a:off x="994095" y="2639382"/>
            <a:ext cx="952032" cy="480131"/>
          </a:xfrm>
          <a:prstGeom prst="rect">
            <a:avLst/>
          </a:prstGeom>
        </p:spPr>
        <p:txBody>
          <a:bodyPr wrap="square">
            <a:spAutoFit/>
          </a:bodyPr>
          <a:lstStyle>
            <a:lvl1pPr marL="0" indent="0" algn="ctr">
              <a:buNone/>
              <a:defRPr sz="2800" b="1">
                <a:solidFill>
                  <a:schemeClr val="bg1"/>
                </a:solidFill>
                <a:effectLst/>
              </a:defRPr>
            </a:lvl1pPr>
          </a:lstStyle>
          <a:p>
            <a:pPr lvl="0"/>
            <a:r>
              <a:rPr lang="en-US" altLang="zh-CN" dirty="0"/>
              <a:t>01</a:t>
            </a:r>
          </a:p>
        </p:txBody>
      </p:sp>
      <p:sp>
        <p:nvSpPr>
          <p:cNvPr id="35" name="文本占位符 10"/>
          <p:cNvSpPr>
            <a:spLocks noGrp="1"/>
          </p:cNvSpPr>
          <p:nvPr>
            <p:ph type="body" sz="quarter" idx="13" hasCustomPrompt="1"/>
          </p:nvPr>
        </p:nvSpPr>
        <p:spPr>
          <a:xfrm>
            <a:off x="994095" y="3924464"/>
            <a:ext cx="952032" cy="480131"/>
          </a:xfrm>
          <a:prstGeom prst="rect">
            <a:avLst/>
          </a:prstGeom>
        </p:spPr>
        <p:txBody>
          <a:bodyPr wrap="square">
            <a:spAutoFit/>
          </a:bodyPr>
          <a:lstStyle>
            <a:lvl1pPr marL="0" indent="0" algn="ctr">
              <a:buNone/>
              <a:defRPr sz="2800" b="1">
                <a:solidFill>
                  <a:schemeClr val="bg1"/>
                </a:solidFill>
                <a:effectLst/>
              </a:defRPr>
            </a:lvl1pPr>
          </a:lstStyle>
          <a:p>
            <a:pPr lvl="0"/>
            <a:r>
              <a:rPr lang="en-US" altLang="zh-CN" dirty="0"/>
              <a:t>01</a:t>
            </a:r>
          </a:p>
        </p:txBody>
      </p:sp>
      <p:sp>
        <p:nvSpPr>
          <p:cNvPr id="36" name="文本占位符 10"/>
          <p:cNvSpPr>
            <a:spLocks noGrp="1"/>
          </p:cNvSpPr>
          <p:nvPr>
            <p:ph type="body" sz="quarter" idx="14" hasCustomPrompt="1"/>
          </p:nvPr>
        </p:nvSpPr>
        <p:spPr>
          <a:xfrm>
            <a:off x="6901445" y="2639382"/>
            <a:ext cx="952032" cy="480131"/>
          </a:xfrm>
          <a:prstGeom prst="rect">
            <a:avLst/>
          </a:prstGeom>
        </p:spPr>
        <p:txBody>
          <a:bodyPr wrap="square">
            <a:spAutoFit/>
          </a:bodyPr>
          <a:lstStyle>
            <a:lvl1pPr marL="0" indent="0" algn="ctr">
              <a:buNone/>
              <a:defRPr sz="2800" b="1">
                <a:solidFill>
                  <a:schemeClr val="bg1"/>
                </a:solidFill>
                <a:effectLst/>
              </a:defRPr>
            </a:lvl1pPr>
          </a:lstStyle>
          <a:p>
            <a:pPr lvl="0"/>
            <a:r>
              <a:rPr lang="en-US" altLang="zh-CN" dirty="0"/>
              <a:t>01</a:t>
            </a:r>
          </a:p>
        </p:txBody>
      </p:sp>
      <p:sp>
        <p:nvSpPr>
          <p:cNvPr id="37" name="文本占位符 10"/>
          <p:cNvSpPr>
            <a:spLocks noGrp="1"/>
          </p:cNvSpPr>
          <p:nvPr>
            <p:ph type="body" sz="quarter" idx="15" hasCustomPrompt="1"/>
          </p:nvPr>
        </p:nvSpPr>
        <p:spPr>
          <a:xfrm>
            <a:off x="6901445" y="3924464"/>
            <a:ext cx="952032" cy="480131"/>
          </a:xfrm>
          <a:prstGeom prst="rect">
            <a:avLst/>
          </a:prstGeom>
        </p:spPr>
        <p:txBody>
          <a:bodyPr wrap="square">
            <a:spAutoFit/>
          </a:bodyPr>
          <a:lstStyle>
            <a:lvl1pPr marL="0" indent="0" algn="ctr">
              <a:buNone/>
              <a:defRPr sz="2800" b="1">
                <a:solidFill>
                  <a:schemeClr val="bg1"/>
                </a:solidFill>
                <a:effectLst/>
              </a:defRPr>
            </a:lvl1pPr>
          </a:lstStyle>
          <a:p>
            <a:pPr lvl="0"/>
            <a:r>
              <a:rPr lang="en-US" altLang="zh-CN" dirty="0"/>
              <a:t>01</a:t>
            </a:r>
          </a:p>
        </p:txBody>
      </p:sp>
      <p:sp>
        <p:nvSpPr>
          <p:cNvPr id="38" name="文本占位符 10"/>
          <p:cNvSpPr>
            <a:spLocks noGrp="1"/>
          </p:cNvSpPr>
          <p:nvPr>
            <p:ph type="body" sz="quarter" idx="16" hasCustomPrompt="1"/>
          </p:nvPr>
        </p:nvSpPr>
        <p:spPr>
          <a:xfrm>
            <a:off x="7903403" y="2675696"/>
            <a:ext cx="3255893" cy="424732"/>
          </a:xfrm>
          <a:prstGeom prst="rect">
            <a:avLst/>
          </a:prstGeom>
        </p:spPr>
        <p:txBody>
          <a:bodyPr wrap="square">
            <a:spAutoFit/>
          </a:bodyPr>
          <a:lstStyle>
            <a:lvl1pPr marL="0" indent="0" algn="l">
              <a:buNone/>
              <a:defRPr sz="2400" b="1">
                <a:solidFill>
                  <a:schemeClr val="bg1"/>
                </a:solidFill>
                <a:effectLst/>
              </a:defRPr>
            </a:lvl1pPr>
          </a:lstStyle>
          <a:p>
            <a:pPr lvl="0"/>
            <a:r>
              <a:rPr lang="zh-CN" altLang="en-US" dirty="0"/>
              <a:t>点击此处添加标题</a:t>
            </a:r>
          </a:p>
        </p:txBody>
      </p:sp>
      <p:sp>
        <p:nvSpPr>
          <p:cNvPr id="39" name="文本占位符 10"/>
          <p:cNvSpPr>
            <a:spLocks noGrp="1"/>
          </p:cNvSpPr>
          <p:nvPr>
            <p:ph type="body" sz="quarter" idx="17" hasCustomPrompt="1"/>
          </p:nvPr>
        </p:nvSpPr>
        <p:spPr>
          <a:xfrm>
            <a:off x="2026674" y="3932817"/>
            <a:ext cx="3255893" cy="424732"/>
          </a:xfrm>
          <a:prstGeom prst="rect">
            <a:avLst/>
          </a:prstGeom>
        </p:spPr>
        <p:txBody>
          <a:bodyPr wrap="square">
            <a:spAutoFit/>
          </a:bodyPr>
          <a:lstStyle>
            <a:lvl1pPr marL="0" indent="0" algn="l">
              <a:buNone/>
              <a:defRPr sz="2400" b="1">
                <a:solidFill>
                  <a:schemeClr val="bg1"/>
                </a:solidFill>
                <a:effectLst/>
              </a:defRPr>
            </a:lvl1pPr>
          </a:lstStyle>
          <a:p>
            <a:pPr lvl="0"/>
            <a:r>
              <a:rPr lang="zh-CN" altLang="en-US" dirty="0"/>
              <a:t>点击此处添加标题</a:t>
            </a:r>
          </a:p>
        </p:txBody>
      </p:sp>
      <p:sp>
        <p:nvSpPr>
          <p:cNvPr id="40" name="文本占位符 10"/>
          <p:cNvSpPr>
            <a:spLocks noGrp="1"/>
          </p:cNvSpPr>
          <p:nvPr>
            <p:ph type="body" sz="quarter" idx="18" hasCustomPrompt="1"/>
          </p:nvPr>
        </p:nvSpPr>
        <p:spPr>
          <a:xfrm>
            <a:off x="7903403" y="3932817"/>
            <a:ext cx="3255893" cy="424732"/>
          </a:xfrm>
          <a:prstGeom prst="rect">
            <a:avLst/>
          </a:prstGeom>
        </p:spPr>
        <p:txBody>
          <a:bodyPr wrap="square">
            <a:spAutoFit/>
          </a:bodyPr>
          <a:lstStyle>
            <a:lvl1pPr marL="0" indent="0" algn="l">
              <a:buNone/>
              <a:defRPr sz="2400" b="1">
                <a:solidFill>
                  <a:schemeClr val="bg1"/>
                </a:solidFill>
                <a:effectLst/>
              </a:defRPr>
            </a:lvl1pPr>
          </a:lstStyle>
          <a:p>
            <a:pPr lvl="0"/>
            <a:r>
              <a:rPr lang="zh-CN" altLang="en-US" dirty="0"/>
              <a:t>点击此处添加标题</a:t>
            </a:r>
          </a:p>
        </p:txBody>
      </p:sp>
      <p:sp>
        <p:nvSpPr>
          <p:cNvPr id="26" name="椭圆 25"/>
          <p:cNvSpPr/>
          <p:nvPr userDrawn="1"/>
        </p:nvSpPr>
        <p:spPr>
          <a:xfrm>
            <a:off x="6932992" y="4982451"/>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dirty="0"/>
          </a:p>
        </p:txBody>
      </p:sp>
      <p:sp>
        <p:nvSpPr>
          <p:cNvPr id="29" name="椭圆 28"/>
          <p:cNvSpPr/>
          <p:nvPr userDrawn="1"/>
        </p:nvSpPr>
        <p:spPr>
          <a:xfrm>
            <a:off x="1031961" y="4982451"/>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dirty="0"/>
          </a:p>
        </p:txBody>
      </p:sp>
      <p:sp>
        <p:nvSpPr>
          <p:cNvPr id="30" name="文本占位符 10"/>
          <p:cNvSpPr>
            <a:spLocks noGrp="1"/>
          </p:cNvSpPr>
          <p:nvPr>
            <p:ph type="body" sz="quarter" idx="19" hasCustomPrompt="1"/>
          </p:nvPr>
        </p:nvSpPr>
        <p:spPr>
          <a:xfrm>
            <a:off x="994095" y="5205293"/>
            <a:ext cx="952032" cy="480131"/>
          </a:xfrm>
          <a:prstGeom prst="rect">
            <a:avLst/>
          </a:prstGeom>
        </p:spPr>
        <p:txBody>
          <a:bodyPr wrap="square">
            <a:spAutoFit/>
          </a:bodyPr>
          <a:lstStyle>
            <a:lvl1pPr marL="0" indent="0" algn="ctr">
              <a:buNone/>
              <a:defRPr sz="2800" b="1">
                <a:solidFill>
                  <a:schemeClr val="bg1"/>
                </a:solidFill>
                <a:effectLst/>
              </a:defRPr>
            </a:lvl1pPr>
          </a:lstStyle>
          <a:p>
            <a:pPr lvl="0"/>
            <a:r>
              <a:rPr lang="en-US" altLang="zh-CN" dirty="0"/>
              <a:t>01</a:t>
            </a:r>
          </a:p>
        </p:txBody>
      </p:sp>
      <p:sp>
        <p:nvSpPr>
          <p:cNvPr id="31" name="文本占位符 10"/>
          <p:cNvSpPr>
            <a:spLocks noGrp="1"/>
          </p:cNvSpPr>
          <p:nvPr>
            <p:ph type="body" sz="quarter" idx="20" hasCustomPrompt="1"/>
          </p:nvPr>
        </p:nvSpPr>
        <p:spPr>
          <a:xfrm>
            <a:off x="6901445" y="5205293"/>
            <a:ext cx="952032" cy="480131"/>
          </a:xfrm>
          <a:prstGeom prst="rect">
            <a:avLst/>
          </a:prstGeom>
        </p:spPr>
        <p:txBody>
          <a:bodyPr wrap="square">
            <a:spAutoFit/>
          </a:bodyPr>
          <a:lstStyle>
            <a:lvl1pPr marL="0" indent="0" algn="ctr">
              <a:buNone/>
              <a:defRPr sz="2800" b="1">
                <a:solidFill>
                  <a:schemeClr val="bg1"/>
                </a:solidFill>
                <a:effectLst/>
              </a:defRPr>
            </a:lvl1pPr>
          </a:lstStyle>
          <a:p>
            <a:pPr lvl="0"/>
            <a:r>
              <a:rPr lang="en-US" altLang="zh-CN" dirty="0"/>
              <a:t>01</a:t>
            </a:r>
          </a:p>
        </p:txBody>
      </p:sp>
      <p:sp>
        <p:nvSpPr>
          <p:cNvPr id="32" name="文本占位符 10"/>
          <p:cNvSpPr>
            <a:spLocks noGrp="1"/>
          </p:cNvSpPr>
          <p:nvPr>
            <p:ph type="body" sz="quarter" idx="21" hasCustomPrompt="1"/>
          </p:nvPr>
        </p:nvSpPr>
        <p:spPr>
          <a:xfrm>
            <a:off x="2026674" y="5213646"/>
            <a:ext cx="3255893" cy="424732"/>
          </a:xfrm>
          <a:prstGeom prst="rect">
            <a:avLst/>
          </a:prstGeom>
        </p:spPr>
        <p:txBody>
          <a:bodyPr wrap="square">
            <a:spAutoFit/>
          </a:bodyPr>
          <a:lstStyle>
            <a:lvl1pPr marL="0" indent="0" algn="l">
              <a:buNone/>
              <a:defRPr sz="2400" b="1">
                <a:solidFill>
                  <a:schemeClr val="bg1"/>
                </a:solidFill>
                <a:effectLst/>
              </a:defRPr>
            </a:lvl1pPr>
          </a:lstStyle>
          <a:p>
            <a:pPr lvl="0"/>
            <a:r>
              <a:rPr lang="zh-CN" altLang="en-US" dirty="0"/>
              <a:t>点击此处添加标题</a:t>
            </a:r>
          </a:p>
        </p:txBody>
      </p:sp>
      <p:sp>
        <p:nvSpPr>
          <p:cNvPr id="41" name="文本占位符 10"/>
          <p:cNvSpPr>
            <a:spLocks noGrp="1"/>
          </p:cNvSpPr>
          <p:nvPr>
            <p:ph type="body" sz="quarter" idx="22" hasCustomPrompt="1"/>
          </p:nvPr>
        </p:nvSpPr>
        <p:spPr>
          <a:xfrm>
            <a:off x="7903403" y="5213646"/>
            <a:ext cx="3255893" cy="424732"/>
          </a:xfrm>
          <a:prstGeom prst="rect">
            <a:avLst/>
          </a:prstGeom>
        </p:spPr>
        <p:txBody>
          <a:bodyPr wrap="square">
            <a:spAutoFit/>
          </a:bodyPr>
          <a:lstStyle>
            <a:lvl1pPr marL="0" indent="0" algn="l">
              <a:buNone/>
              <a:defRPr sz="2400" b="1">
                <a:solidFill>
                  <a:schemeClr val="bg1"/>
                </a:solidFill>
                <a:effectLst/>
              </a:defRPr>
            </a:lvl1pPr>
          </a:lstStyle>
          <a:p>
            <a:pPr lvl="0"/>
            <a:r>
              <a:rPr lang="zh-CN" altLang="en-US" dirty="0"/>
              <a:t>点击此处添加标题</a:t>
            </a:r>
          </a:p>
        </p:txBody>
      </p:sp>
    </p:spTree>
    <p:extLst>
      <p:ext uri="{BB962C8B-B14F-4D97-AF65-F5344CB8AC3E}">
        <p14:creationId xmlns:p14="http://schemas.microsoft.com/office/powerpoint/2010/main" val="351258064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副标题页">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2" name="Picture 2" descr="internet network에 대한 이미지 검색결과"/>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artisticGlowEdges/>
                    </a14:imgEffect>
                    <a14:imgEffect>
                      <a14:sharpenSoften amount="-25000"/>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rcRect b="10641"/>
          <a:stretch/>
        </p:blipFill>
        <p:spPr bwMode="auto">
          <a:xfrm>
            <a:off x="0" y="-197708"/>
            <a:ext cx="12190858" cy="7055708"/>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userDrawn="1"/>
        </p:nvSpPr>
        <p:spPr>
          <a:xfrm>
            <a:off x="5029200" y="1543050"/>
            <a:ext cx="6648450" cy="3810000"/>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占位符 10"/>
          <p:cNvSpPr>
            <a:spLocks noGrp="1"/>
          </p:cNvSpPr>
          <p:nvPr>
            <p:ph type="body" sz="quarter" idx="10" hasCustomPrompt="1"/>
          </p:nvPr>
        </p:nvSpPr>
        <p:spPr>
          <a:xfrm>
            <a:off x="5586730" y="2100431"/>
            <a:ext cx="4751070" cy="1328569"/>
          </a:xfrm>
          <a:prstGeom prst="rect">
            <a:avLst/>
          </a:prstGeom>
        </p:spPr>
        <p:txBody>
          <a:bodyPr wrap="square">
            <a:spAutoFit/>
          </a:bodyPr>
          <a:lstStyle>
            <a:lvl1pPr marL="0" indent="0" algn="l">
              <a:lnSpc>
                <a:spcPct val="100000"/>
              </a:lnSpc>
              <a:spcBef>
                <a:spcPts val="0"/>
              </a:spcBef>
              <a:buNone/>
              <a:defRPr sz="4000" b="1">
                <a:solidFill>
                  <a:schemeClr val="bg1"/>
                </a:solidFill>
                <a:effectLst>
                  <a:outerShdw blurRad="38100" dist="38100" dir="2700000" algn="tl">
                    <a:srgbClr val="000000">
                      <a:alpha val="43137"/>
                    </a:srgbClr>
                  </a:outerShdw>
                </a:effectLst>
              </a:defRPr>
            </a:lvl1pPr>
          </a:lstStyle>
          <a:p>
            <a:pPr lvl="0"/>
            <a:r>
              <a:rPr lang="zh-CN" altLang="en-US" dirty="0"/>
              <a:t>点击此处添加标题</a:t>
            </a:r>
          </a:p>
          <a:p>
            <a:pPr lvl="0"/>
            <a:r>
              <a:rPr lang="en-US" altLang="zh-CN" dirty="0"/>
              <a:t>TITLE HERE</a:t>
            </a:r>
          </a:p>
        </p:txBody>
      </p:sp>
      <p:sp>
        <p:nvSpPr>
          <p:cNvPr id="9" name="文本占位符 10"/>
          <p:cNvSpPr>
            <a:spLocks noGrp="1"/>
          </p:cNvSpPr>
          <p:nvPr>
            <p:ph type="body" sz="quarter" idx="11" hasCustomPrompt="1"/>
          </p:nvPr>
        </p:nvSpPr>
        <p:spPr>
          <a:xfrm>
            <a:off x="5586730" y="3451934"/>
            <a:ext cx="4751070" cy="572464"/>
          </a:xfrm>
          <a:prstGeom prst="rect">
            <a:avLst/>
          </a:prstGeom>
        </p:spPr>
        <p:txBody>
          <a:bodyPr wrap="square">
            <a:spAutoFit/>
          </a:bodyPr>
          <a:lstStyle>
            <a:lvl1pPr marL="0" indent="0" algn="l">
              <a:lnSpc>
                <a:spcPct val="130000"/>
              </a:lnSpc>
              <a:spcBef>
                <a:spcPts val="0"/>
              </a:spcBef>
              <a:buNone/>
              <a:defRPr sz="1200" b="0">
                <a:solidFill>
                  <a:schemeClr val="bg1"/>
                </a:solidFill>
                <a:effectLst/>
              </a:defRPr>
            </a:lvl1pPr>
          </a:lstStyle>
          <a:p>
            <a:pPr lvl="0"/>
            <a:r>
              <a:rPr lang="zh-CN" altLang="en-US" dirty="0"/>
              <a:t>标题数字等都可以通过点击和重新输入进行更改，顶部“开始”面板中可以对字体、字号、颜色、行距等进行修改。</a:t>
            </a:r>
          </a:p>
        </p:txBody>
      </p:sp>
      <p:sp>
        <p:nvSpPr>
          <p:cNvPr id="10" name="文本占位符 10"/>
          <p:cNvSpPr>
            <a:spLocks noGrp="1"/>
          </p:cNvSpPr>
          <p:nvPr>
            <p:ph type="body" sz="quarter" idx="12" hasCustomPrompt="1"/>
          </p:nvPr>
        </p:nvSpPr>
        <p:spPr>
          <a:xfrm>
            <a:off x="1871345" y="-410662"/>
            <a:ext cx="4751070" cy="7725192"/>
          </a:xfrm>
          <a:prstGeom prst="rect">
            <a:avLst/>
          </a:prstGeom>
        </p:spPr>
        <p:txBody>
          <a:bodyPr wrap="square">
            <a:spAutoFit/>
          </a:bodyPr>
          <a:lstStyle>
            <a:lvl1pPr marL="0" indent="0" algn="ctr">
              <a:lnSpc>
                <a:spcPct val="100000"/>
              </a:lnSpc>
              <a:spcBef>
                <a:spcPts val="0"/>
              </a:spcBef>
              <a:buNone/>
              <a:defRPr sz="49600" b="1">
                <a:solidFill>
                  <a:schemeClr val="bg1"/>
                </a:solidFill>
                <a:effectLst>
                  <a:outerShdw blurRad="38100" dist="38100" dir="2700000" algn="tl">
                    <a:srgbClr val="000000">
                      <a:alpha val="43137"/>
                    </a:srgbClr>
                  </a:outerShdw>
                </a:effectLst>
              </a:defRPr>
            </a:lvl1pPr>
          </a:lstStyle>
          <a:p>
            <a:pPr lvl="0"/>
            <a:r>
              <a:rPr lang="en-US" altLang="zh-CN" dirty="0"/>
              <a:t>1</a:t>
            </a:r>
          </a:p>
        </p:txBody>
      </p:sp>
    </p:spTree>
    <p:extLst>
      <p:ext uri="{BB962C8B-B14F-4D97-AF65-F5344CB8AC3E}">
        <p14:creationId xmlns:p14="http://schemas.microsoft.com/office/powerpoint/2010/main" val="2505817919"/>
      </p:ext>
    </p:extLst>
  </p:cSld>
  <p:clrMapOvr>
    <a:masterClrMapping/>
  </p:clrMapOvr>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内容页_1">
    <p:spTree>
      <p:nvGrpSpPr>
        <p:cNvPr id="1" name=""/>
        <p:cNvGrpSpPr/>
        <p:nvPr/>
      </p:nvGrpSpPr>
      <p:grpSpPr>
        <a:xfrm>
          <a:off x="0" y="0"/>
          <a:ext cx="0" cy="0"/>
          <a:chOff x="0" y="0"/>
          <a:chExt cx="0" cy="0"/>
        </a:xfrm>
      </p:grpSpPr>
      <p:pic>
        <p:nvPicPr>
          <p:cNvPr id="16" name="图片 15"/>
          <p:cNvPicPr>
            <a:picLocks noChangeAspect="1"/>
          </p:cNvPicPr>
          <p:nvPr userDrawn="1"/>
        </p:nvPicPr>
        <p:blipFill>
          <a:blip r:embed="rId2"/>
          <a:stretch>
            <a:fillRect/>
          </a:stretch>
        </p:blipFill>
        <p:spPr>
          <a:xfrm>
            <a:off x="3555997" y="2000248"/>
            <a:ext cx="8636003" cy="4857751"/>
          </a:xfrm>
          <a:prstGeom prst="rect">
            <a:avLst/>
          </a:prstGeom>
        </p:spPr>
      </p:pic>
      <p:cxnSp>
        <p:nvCxnSpPr>
          <p:cNvPr id="10" name="直接连接符 9"/>
          <p:cNvCxnSpPr/>
          <p:nvPr userDrawn="1"/>
        </p:nvCxnSpPr>
        <p:spPr>
          <a:xfrm>
            <a:off x="2838450" y="1009650"/>
            <a:ext cx="1638300" cy="0"/>
          </a:xfrm>
          <a:prstGeom prst="line">
            <a:avLst/>
          </a:prstGeom>
          <a:ln w="1270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userDrawn="1"/>
        </p:nvCxnSpPr>
        <p:spPr>
          <a:xfrm>
            <a:off x="4476750" y="1009650"/>
            <a:ext cx="1638300" cy="0"/>
          </a:xfrm>
          <a:prstGeom prst="line">
            <a:avLst/>
          </a:prstGeom>
          <a:ln w="1270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userDrawn="1"/>
        </p:nvCxnSpPr>
        <p:spPr>
          <a:xfrm>
            <a:off x="6115050" y="1009650"/>
            <a:ext cx="1638300" cy="0"/>
          </a:xfrm>
          <a:prstGeom prst="line">
            <a:avLst/>
          </a:prstGeom>
          <a:ln w="1270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userDrawn="1"/>
        </p:nvCxnSpPr>
        <p:spPr>
          <a:xfrm>
            <a:off x="7734300" y="1009650"/>
            <a:ext cx="1638300" cy="0"/>
          </a:xfrm>
          <a:prstGeom prst="line">
            <a:avLst/>
          </a:prstGeom>
          <a:ln w="12700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流程图: 手动输入 13"/>
          <p:cNvSpPr/>
          <p:nvPr userDrawn="1"/>
        </p:nvSpPr>
        <p:spPr>
          <a:xfrm rot="5400000">
            <a:off x="952500" y="1047750"/>
            <a:ext cx="4857750" cy="6762750"/>
          </a:xfrm>
          <a:prstGeom prst="flowChartManualInpu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 name="直接连接符 14"/>
          <p:cNvCxnSpPr/>
          <p:nvPr userDrawn="1"/>
        </p:nvCxnSpPr>
        <p:spPr>
          <a:xfrm>
            <a:off x="5181600" y="2000249"/>
            <a:ext cx="1384300" cy="4927601"/>
          </a:xfrm>
          <a:prstGeom prst="line">
            <a:avLst/>
          </a:prstGeom>
          <a:ln w="1016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文本占位符 2"/>
          <p:cNvSpPr>
            <a:spLocks noGrp="1"/>
          </p:cNvSpPr>
          <p:nvPr>
            <p:ph type="body" sz="quarter" idx="10" hasCustomPrompt="1"/>
          </p:nvPr>
        </p:nvSpPr>
        <p:spPr>
          <a:xfrm>
            <a:off x="2404277" y="363539"/>
            <a:ext cx="7383446" cy="362404"/>
          </a:xfrm>
          <a:prstGeom prst="rect">
            <a:avLst/>
          </a:prstGeom>
        </p:spPr>
        <p:txBody>
          <a:bodyPr/>
          <a:lstStyle>
            <a:lvl1pPr marL="0" indent="0" algn="ctr">
              <a:buNone/>
              <a:defRPr sz="2400" b="1" baseline="0"/>
            </a:lvl1pPr>
          </a:lstStyle>
          <a:p>
            <a:pPr lvl="0"/>
            <a:r>
              <a:rPr lang="zh-CN" altLang="en-US" dirty="0"/>
              <a:t>点击此处添加标题 </a:t>
            </a:r>
            <a:r>
              <a:rPr lang="en-US" altLang="zh-CN" dirty="0"/>
              <a:t>TITLE HERE </a:t>
            </a:r>
            <a:endParaRPr lang="zh-CN" altLang="en-US" dirty="0"/>
          </a:p>
        </p:txBody>
      </p:sp>
    </p:spTree>
    <p:extLst>
      <p:ext uri="{BB962C8B-B14F-4D97-AF65-F5344CB8AC3E}">
        <p14:creationId xmlns:p14="http://schemas.microsoft.com/office/powerpoint/2010/main" val="1586568501"/>
      </p:ext>
    </p:extLst>
  </p:cSld>
  <p:clrMapOvr>
    <a:masterClrMapping/>
  </p:clrMapOvr>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内容页_2">
    <p:spTree>
      <p:nvGrpSpPr>
        <p:cNvPr id="1" name=""/>
        <p:cNvGrpSpPr/>
        <p:nvPr/>
      </p:nvGrpSpPr>
      <p:grpSpPr>
        <a:xfrm>
          <a:off x="0" y="0"/>
          <a:ext cx="0" cy="0"/>
          <a:chOff x="0" y="0"/>
          <a:chExt cx="0" cy="0"/>
        </a:xfrm>
      </p:grpSpPr>
      <p:cxnSp>
        <p:nvCxnSpPr>
          <p:cNvPr id="15" name="直接连接符 14"/>
          <p:cNvCxnSpPr/>
          <p:nvPr userDrawn="1"/>
        </p:nvCxnSpPr>
        <p:spPr>
          <a:xfrm>
            <a:off x="2838450" y="1009650"/>
            <a:ext cx="1638300" cy="0"/>
          </a:xfrm>
          <a:prstGeom prst="line">
            <a:avLst/>
          </a:prstGeom>
          <a:ln w="1270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nvCxnSpPr>
        <p:spPr>
          <a:xfrm>
            <a:off x="4476750" y="1009650"/>
            <a:ext cx="1638300" cy="0"/>
          </a:xfrm>
          <a:prstGeom prst="line">
            <a:avLst/>
          </a:prstGeom>
          <a:ln w="1270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userDrawn="1"/>
        </p:nvCxnSpPr>
        <p:spPr>
          <a:xfrm>
            <a:off x="6115050" y="1009650"/>
            <a:ext cx="1638300" cy="0"/>
          </a:xfrm>
          <a:prstGeom prst="line">
            <a:avLst/>
          </a:prstGeom>
          <a:ln w="1270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userDrawn="1"/>
        </p:nvCxnSpPr>
        <p:spPr>
          <a:xfrm>
            <a:off x="7734300" y="1009650"/>
            <a:ext cx="1638300" cy="0"/>
          </a:xfrm>
          <a:prstGeom prst="line">
            <a:avLst/>
          </a:prstGeom>
          <a:ln w="12700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文本占位符 2"/>
          <p:cNvSpPr>
            <a:spLocks noGrp="1"/>
          </p:cNvSpPr>
          <p:nvPr>
            <p:ph type="body" sz="quarter" idx="10" hasCustomPrompt="1"/>
          </p:nvPr>
        </p:nvSpPr>
        <p:spPr>
          <a:xfrm>
            <a:off x="2404277" y="363539"/>
            <a:ext cx="7383446" cy="362404"/>
          </a:xfrm>
          <a:prstGeom prst="rect">
            <a:avLst/>
          </a:prstGeom>
        </p:spPr>
        <p:txBody>
          <a:bodyPr/>
          <a:lstStyle>
            <a:lvl1pPr marL="0" indent="0" algn="ctr">
              <a:buNone/>
              <a:defRPr sz="2400" b="1" baseline="0"/>
            </a:lvl1pPr>
          </a:lstStyle>
          <a:p>
            <a:pPr lvl="0"/>
            <a:r>
              <a:rPr lang="zh-CN" altLang="en-US" dirty="0"/>
              <a:t>点击此处添加标题 </a:t>
            </a:r>
            <a:r>
              <a:rPr lang="en-US" altLang="zh-CN" dirty="0"/>
              <a:t>TITLE HERE </a:t>
            </a:r>
            <a:endParaRPr lang="zh-CN" altLang="en-US" dirty="0"/>
          </a:p>
        </p:txBody>
      </p:sp>
    </p:spTree>
    <p:extLst>
      <p:ext uri="{BB962C8B-B14F-4D97-AF65-F5344CB8AC3E}">
        <p14:creationId xmlns:p14="http://schemas.microsoft.com/office/powerpoint/2010/main" val="35841339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内容页_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矩形 3"/>
          <p:cNvSpPr/>
          <p:nvPr userDrawn="1"/>
        </p:nvSpPr>
        <p:spPr>
          <a:xfrm>
            <a:off x="0" y="-19051"/>
            <a:ext cx="12192000" cy="6877051"/>
          </a:xfrm>
          <a:prstGeom prst="rect">
            <a:avLst/>
          </a:prstGeom>
          <a:solidFill>
            <a:schemeClr val="accent1">
              <a:lumMod val="90000"/>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 name="直接连接符 13"/>
          <p:cNvCxnSpPr/>
          <p:nvPr userDrawn="1"/>
        </p:nvCxnSpPr>
        <p:spPr>
          <a:xfrm>
            <a:off x="2838450" y="1009650"/>
            <a:ext cx="1638300" cy="0"/>
          </a:xfrm>
          <a:prstGeom prst="line">
            <a:avLst/>
          </a:prstGeom>
          <a:ln w="1270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userDrawn="1"/>
        </p:nvCxnSpPr>
        <p:spPr>
          <a:xfrm>
            <a:off x="4476750" y="1009650"/>
            <a:ext cx="1638300" cy="0"/>
          </a:xfrm>
          <a:prstGeom prst="line">
            <a:avLst/>
          </a:prstGeom>
          <a:ln w="1270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nvCxnSpPr>
        <p:spPr>
          <a:xfrm>
            <a:off x="6115050" y="1009650"/>
            <a:ext cx="1638300" cy="0"/>
          </a:xfrm>
          <a:prstGeom prst="line">
            <a:avLst/>
          </a:prstGeom>
          <a:ln w="1270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userDrawn="1"/>
        </p:nvCxnSpPr>
        <p:spPr>
          <a:xfrm>
            <a:off x="7734300" y="1009650"/>
            <a:ext cx="1638300" cy="0"/>
          </a:xfrm>
          <a:prstGeom prst="line">
            <a:avLst/>
          </a:prstGeom>
          <a:ln w="12700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文本占位符 2"/>
          <p:cNvSpPr>
            <a:spLocks noGrp="1"/>
          </p:cNvSpPr>
          <p:nvPr>
            <p:ph type="body" sz="quarter" idx="10" hasCustomPrompt="1"/>
          </p:nvPr>
        </p:nvSpPr>
        <p:spPr>
          <a:xfrm>
            <a:off x="2404277" y="363539"/>
            <a:ext cx="7383446" cy="362404"/>
          </a:xfrm>
          <a:prstGeom prst="rect">
            <a:avLst/>
          </a:prstGeom>
        </p:spPr>
        <p:txBody>
          <a:bodyPr/>
          <a:lstStyle>
            <a:lvl1pPr marL="0" indent="0" algn="ctr">
              <a:buNone/>
              <a:defRPr sz="2400" b="1" baseline="0">
                <a:solidFill>
                  <a:schemeClr val="bg1"/>
                </a:solidFill>
              </a:defRPr>
            </a:lvl1pPr>
          </a:lstStyle>
          <a:p>
            <a:pPr lvl="0"/>
            <a:r>
              <a:rPr lang="zh-CN" altLang="en-US" dirty="0"/>
              <a:t>点击此处添加标题 </a:t>
            </a:r>
            <a:r>
              <a:rPr lang="en-US" altLang="zh-CN" dirty="0"/>
              <a:t>TITLE HERE </a:t>
            </a:r>
            <a:endParaRPr lang="zh-CN" altLang="en-US" dirty="0"/>
          </a:p>
        </p:txBody>
      </p:sp>
    </p:spTree>
    <p:extLst>
      <p:ext uri="{BB962C8B-B14F-4D97-AF65-F5344CB8AC3E}">
        <p14:creationId xmlns:p14="http://schemas.microsoft.com/office/powerpoint/2010/main" val="4225188639"/>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3867912" y="1023586"/>
            <a:ext cx="3474720" cy="807720"/>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3867912"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818463" y="1023586"/>
            <a:ext cx="3474720" cy="813171"/>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7818463"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p:cNvSpPr>
            <a:spLocks noGrp="1"/>
          </p:cNvSpPr>
          <p:nvPr>
            <p:ph type="dt" sz="half" idx="10"/>
          </p:nvPr>
        </p:nvSpPr>
        <p:spPr/>
        <p:txBody>
          <a:bodyPr/>
          <a:lstStyle/>
          <a:p>
            <a:fld id="{86885438-D060-42FE-A9A7-877653AFDFE2}" type="datetime1">
              <a:rPr lang="en-US" smtClean="0"/>
              <a:t>6/4/2018</a:t>
            </a:fld>
            <a:endParaRPr lang="en-US" dirty="0"/>
          </a:p>
        </p:txBody>
      </p:sp>
      <p:sp>
        <p:nvSpPr>
          <p:cNvPr id="11" name="Footer Placeholder 10"/>
          <p:cNvSpPr>
            <a:spLocks noGrp="1"/>
          </p:cNvSpPr>
          <p:nvPr>
            <p:ph type="ftr" sz="quarter" idx="11"/>
          </p:nvPr>
        </p:nvSpPr>
        <p:spPr/>
        <p:txBody>
          <a:bodyPr/>
          <a:lstStyle/>
          <a:p>
            <a:endParaRPr lang="en-US" dirty="0"/>
          </a:p>
        </p:txBody>
      </p:sp>
      <p:sp>
        <p:nvSpPr>
          <p:cNvPr id="12" name="Slide Number Placeholder 11"/>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21424767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内容页_4">
    <p:spTree>
      <p:nvGrpSpPr>
        <p:cNvPr id="1" name=""/>
        <p:cNvGrpSpPr/>
        <p:nvPr/>
      </p:nvGrpSpPr>
      <p:grpSpPr>
        <a:xfrm>
          <a:off x="0" y="0"/>
          <a:ext cx="0" cy="0"/>
          <a:chOff x="0" y="0"/>
          <a:chExt cx="0" cy="0"/>
        </a:xfrm>
      </p:grpSpPr>
      <p:sp>
        <p:nvSpPr>
          <p:cNvPr id="3" name="矩形 2"/>
          <p:cNvSpPr/>
          <p:nvPr userDrawn="1"/>
        </p:nvSpPr>
        <p:spPr>
          <a:xfrm>
            <a:off x="0" y="-1"/>
            <a:ext cx="12192000" cy="6877051"/>
          </a:xfrm>
          <a:prstGeom prst="rect">
            <a:avLst/>
          </a:prstGeom>
          <a:solidFill>
            <a:schemeClr val="accent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连接符 8"/>
          <p:cNvCxnSpPr/>
          <p:nvPr userDrawn="1"/>
        </p:nvCxnSpPr>
        <p:spPr>
          <a:xfrm>
            <a:off x="2838450" y="1009650"/>
            <a:ext cx="1638300" cy="0"/>
          </a:xfrm>
          <a:prstGeom prst="line">
            <a:avLst/>
          </a:prstGeom>
          <a:ln w="1270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userDrawn="1"/>
        </p:nvCxnSpPr>
        <p:spPr>
          <a:xfrm>
            <a:off x="4476750" y="1009650"/>
            <a:ext cx="1638300" cy="0"/>
          </a:xfrm>
          <a:prstGeom prst="line">
            <a:avLst/>
          </a:prstGeom>
          <a:ln w="1270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userDrawn="1"/>
        </p:nvCxnSpPr>
        <p:spPr>
          <a:xfrm>
            <a:off x="6115050" y="1009650"/>
            <a:ext cx="1638300" cy="0"/>
          </a:xfrm>
          <a:prstGeom prst="line">
            <a:avLst/>
          </a:prstGeom>
          <a:ln w="1270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userDrawn="1"/>
        </p:nvCxnSpPr>
        <p:spPr>
          <a:xfrm>
            <a:off x="7734300" y="1009650"/>
            <a:ext cx="1638300" cy="0"/>
          </a:xfrm>
          <a:prstGeom prst="line">
            <a:avLst/>
          </a:prstGeom>
          <a:ln w="1270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文本占位符 2"/>
          <p:cNvSpPr>
            <a:spLocks noGrp="1"/>
          </p:cNvSpPr>
          <p:nvPr>
            <p:ph type="body" sz="quarter" idx="10" hasCustomPrompt="1"/>
          </p:nvPr>
        </p:nvSpPr>
        <p:spPr>
          <a:xfrm>
            <a:off x="2404277" y="363539"/>
            <a:ext cx="7383446" cy="362404"/>
          </a:xfrm>
          <a:prstGeom prst="rect">
            <a:avLst/>
          </a:prstGeom>
        </p:spPr>
        <p:txBody>
          <a:bodyPr/>
          <a:lstStyle>
            <a:lvl1pPr marL="0" indent="0" algn="ctr">
              <a:buNone/>
              <a:defRPr sz="2400" b="1" baseline="0"/>
            </a:lvl1pPr>
          </a:lstStyle>
          <a:p>
            <a:pPr lvl="0"/>
            <a:r>
              <a:rPr lang="zh-CN" altLang="en-US" dirty="0"/>
              <a:t>点击此处添加标题 </a:t>
            </a:r>
            <a:r>
              <a:rPr lang="en-US" altLang="zh-CN" dirty="0"/>
              <a:t>TITLE HERE </a:t>
            </a:r>
            <a:endParaRPr lang="zh-CN" altLang="en-US" dirty="0"/>
          </a:p>
        </p:txBody>
      </p:sp>
    </p:spTree>
    <p:extLst>
      <p:ext uri="{BB962C8B-B14F-4D97-AF65-F5344CB8AC3E}">
        <p14:creationId xmlns:p14="http://schemas.microsoft.com/office/powerpoint/2010/main" val="163511449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内容页_5">
    <p:spTree>
      <p:nvGrpSpPr>
        <p:cNvPr id="1" name=""/>
        <p:cNvGrpSpPr/>
        <p:nvPr/>
      </p:nvGrpSpPr>
      <p:grpSpPr>
        <a:xfrm>
          <a:off x="0" y="0"/>
          <a:ext cx="0" cy="0"/>
          <a:chOff x="0" y="0"/>
          <a:chExt cx="0" cy="0"/>
        </a:xfrm>
      </p:grpSpPr>
      <p:sp>
        <p:nvSpPr>
          <p:cNvPr id="5" name="矩形 4"/>
          <p:cNvSpPr/>
          <p:nvPr userDrawn="1"/>
        </p:nvSpPr>
        <p:spPr>
          <a:xfrm>
            <a:off x="0" y="2762250"/>
            <a:ext cx="12192000" cy="2990849"/>
          </a:xfrm>
          <a:prstGeom prst="rect">
            <a:avLst/>
          </a:prstGeom>
          <a:solidFill>
            <a:schemeClr val="accent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 name="直接连接符 10"/>
          <p:cNvCxnSpPr/>
          <p:nvPr userDrawn="1"/>
        </p:nvCxnSpPr>
        <p:spPr>
          <a:xfrm>
            <a:off x="2838450" y="1009650"/>
            <a:ext cx="1638300" cy="0"/>
          </a:xfrm>
          <a:prstGeom prst="line">
            <a:avLst/>
          </a:prstGeom>
          <a:ln w="1270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userDrawn="1"/>
        </p:nvCxnSpPr>
        <p:spPr>
          <a:xfrm>
            <a:off x="4476750" y="1009650"/>
            <a:ext cx="1638300" cy="0"/>
          </a:xfrm>
          <a:prstGeom prst="line">
            <a:avLst/>
          </a:prstGeom>
          <a:ln w="1270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userDrawn="1"/>
        </p:nvCxnSpPr>
        <p:spPr>
          <a:xfrm>
            <a:off x="6115050" y="1009650"/>
            <a:ext cx="1638300" cy="0"/>
          </a:xfrm>
          <a:prstGeom prst="line">
            <a:avLst/>
          </a:prstGeom>
          <a:ln w="1270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7734300" y="1009650"/>
            <a:ext cx="1638300" cy="0"/>
          </a:xfrm>
          <a:prstGeom prst="line">
            <a:avLst/>
          </a:prstGeom>
          <a:ln w="12700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文本占位符 2"/>
          <p:cNvSpPr>
            <a:spLocks noGrp="1"/>
          </p:cNvSpPr>
          <p:nvPr>
            <p:ph type="body" sz="quarter" idx="10" hasCustomPrompt="1"/>
          </p:nvPr>
        </p:nvSpPr>
        <p:spPr>
          <a:xfrm>
            <a:off x="2404277" y="363539"/>
            <a:ext cx="7383446" cy="362404"/>
          </a:xfrm>
          <a:prstGeom prst="rect">
            <a:avLst/>
          </a:prstGeom>
        </p:spPr>
        <p:txBody>
          <a:bodyPr/>
          <a:lstStyle>
            <a:lvl1pPr marL="0" indent="0" algn="ctr">
              <a:buNone/>
              <a:defRPr sz="2400" b="1" baseline="0"/>
            </a:lvl1pPr>
          </a:lstStyle>
          <a:p>
            <a:pPr lvl="0"/>
            <a:r>
              <a:rPr lang="zh-CN" altLang="en-US" dirty="0"/>
              <a:t>点击此处添加标题 </a:t>
            </a:r>
            <a:r>
              <a:rPr lang="en-US" altLang="zh-CN" dirty="0"/>
              <a:t>TITLE HERE </a:t>
            </a:r>
            <a:endParaRPr lang="zh-CN" altLang="en-US" dirty="0"/>
          </a:p>
        </p:txBody>
      </p:sp>
    </p:spTree>
    <p:extLst>
      <p:ext uri="{BB962C8B-B14F-4D97-AF65-F5344CB8AC3E}">
        <p14:creationId xmlns:p14="http://schemas.microsoft.com/office/powerpoint/2010/main" val="426527361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内容页_6">
    <p:spTree>
      <p:nvGrpSpPr>
        <p:cNvPr id="1" name=""/>
        <p:cNvGrpSpPr/>
        <p:nvPr/>
      </p:nvGrpSpPr>
      <p:grpSpPr>
        <a:xfrm>
          <a:off x="0" y="0"/>
          <a:ext cx="0" cy="0"/>
          <a:chOff x="0" y="0"/>
          <a:chExt cx="0" cy="0"/>
        </a:xfrm>
      </p:grpSpPr>
      <p:sp>
        <p:nvSpPr>
          <p:cNvPr id="3" name="矩形 2"/>
          <p:cNvSpPr/>
          <p:nvPr userDrawn="1"/>
        </p:nvSpPr>
        <p:spPr>
          <a:xfrm>
            <a:off x="0" y="3943350"/>
            <a:ext cx="12192000" cy="2914650"/>
          </a:xfrm>
          <a:prstGeom prst="rect">
            <a:avLst/>
          </a:prstGeom>
          <a:solidFill>
            <a:schemeClr val="accent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连接符 8"/>
          <p:cNvCxnSpPr/>
          <p:nvPr userDrawn="1"/>
        </p:nvCxnSpPr>
        <p:spPr>
          <a:xfrm>
            <a:off x="2838450" y="1009650"/>
            <a:ext cx="1638300" cy="0"/>
          </a:xfrm>
          <a:prstGeom prst="line">
            <a:avLst/>
          </a:prstGeom>
          <a:ln w="1270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userDrawn="1"/>
        </p:nvCxnSpPr>
        <p:spPr>
          <a:xfrm>
            <a:off x="4476750" y="1009650"/>
            <a:ext cx="1638300" cy="0"/>
          </a:xfrm>
          <a:prstGeom prst="line">
            <a:avLst/>
          </a:prstGeom>
          <a:ln w="1270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userDrawn="1"/>
        </p:nvCxnSpPr>
        <p:spPr>
          <a:xfrm>
            <a:off x="6115050" y="1009650"/>
            <a:ext cx="1638300" cy="0"/>
          </a:xfrm>
          <a:prstGeom prst="line">
            <a:avLst/>
          </a:prstGeom>
          <a:ln w="1270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userDrawn="1"/>
        </p:nvCxnSpPr>
        <p:spPr>
          <a:xfrm>
            <a:off x="7734300" y="1009650"/>
            <a:ext cx="1638300" cy="0"/>
          </a:xfrm>
          <a:prstGeom prst="line">
            <a:avLst/>
          </a:prstGeom>
          <a:ln w="1270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文本占位符 2"/>
          <p:cNvSpPr>
            <a:spLocks noGrp="1"/>
          </p:cNvSpPr>
          <p:nvPr>
            <p:ph type="body" sz="quarter" idx="10" hasCustomPrompt="1"/>
          </p:nvPr>
        </p:nvSpPr>
        <p:spPr>
          <a:xfrm>
            <a:off x="2404277" y="363539"/>
            <a:ext cx="7383446" cy="362404"/>
          </a:xfrm>
          <a:prstGeom prst="rect">
            <a:avLst/>
          </a:prstGeom>
        </p:spPr>
        <p:txBody>
          <a:bodyPr/>
          <a:lstStyle>
            <a:lvl1pPr marL="0" indent="0" algn="ctr">
              <a:buNone/>
              <a:defRPr sz="2400" b="1" baseline="0"/>
            </a:lvl1pPr>
          </a:lstStyle>
          <a:p>
            <a:pPr lvl="0"/>
            <a:r>
              <a:rPr lang="zh-CN" altLang="en-US" dirty="0"/>
              <a:t>点击此处添加标题 </a:t>
            </a:r>
            <a:r>
              <a:rPr lang="en-US" altLang="zh-CN" dirty="0"/>
              <a:t>TITLE HERE </a:t>
            </a:r>
            <a:endParaRPr lang="zh-CN" altLang="en-US" dirty="0"/>
          </a:p>
        </p:txBody>
      </p:sp>
    </p:spTree>
    <p:extLst>
      <p:ext uri="{BB962C8B-B14F-4D97-AF65-F5344CB8AC3E}">
        <p14:creationId xmlns:p14="http://schemas.microsoft.com/office/powerpoint/2010/main" val="5072413"/>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extLst>
      <p:ext uri="{BB962C8B-B14F-4D97-AF65-F5344CB8AC3E}">
        <p14:creationId xmlns:p14="http://schemas.microsoft.com/office/powerpoint/2010/main" val="320719341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日期版面配置區 1"/>
          <p:cNvSpPr>
            <a:spLocks noGrp="1"/>
          </p:cNvSpPr>
          <p:nvPr>
            <p:ph type="dt" sz="half" idx="10"/>
          </p:nvPr>
        </p:nvSpPr>
        <p:spPr/>
        <p:txBody>
          <a:bodyPr/>
          <a:lstStyle/>
          <a:p>
            <a:fld id="{2BF6C0FD-C2A4-4D01-869E-EFFF1F4440A1}" type="datetimeFigureOut">
              <a:rPr lang="zh-TW" altLang="en-US" smtClean="0"/>
              <a:t>2018/6/4</a:t>
            </a:fld>
            <a:endParaRPr lang="zh-TW" altLang="en-US"/>
          </a:p>
        </p:txBody>
      </p:sp>
      <p:sp>
        <p:nvSpPr>
          <p:cNvPr id="3" name="頁尾版面配置區 2"/>
          <p:cNvSpPr>
            <a:spLocks noGrp="1"/>
          </p:cNvSpPr>
          <p:nvPr>
            <p:ph type="ftr" sz="quarter" idx="11"/>
          </p:nvPr>
        </p:nvSpPr>
        <p:spPr/>
        <p:txBody>
          <a:bodyPr/>
          <a:lstStyle/>
          <a:p>
            <a:endParaRPr lang="zh-TW" altLang="en-US"/>
          </a:p>
        </p:txBody>
      </p:sp>
      <p:sp>
        <p:nvSpPr>
          <p:cNvPr id="4" name="投影片編號版面配置區 3"/>
          <p:cNvSpPr>
            <a:spLocks noGrp="1"/>
          </p:cNvSpPr>
          <p:nvPr>
            <p:ph type="sldNum" sz="quarter" idx="12"/>
          </p:nvPr>
        </p:nvSpPr>
        <p:spPr/>
        <p:txBody>
          <a:bodyPr/>
          <a:lstStyle/>
          <a:p>
            <a:fld id="{1C5E3118-E044-4E97-8F85-69826D069D46}" type="slidenum">
              <a:rPr lang="zh-TW" altLang="en-US" smtClean="0"/>
              <a:t>‹#›</a:t>
            </a:fld>
            <a:endParaRPr lang="zh-TW" altLang="en-US"/>
          </a:p>
        </p:txBody>
      </p:sp>
    </p:spTree>
    <p:extLst>
      <p:ext uri="{BB962C8B-B14F-4D97-AF65-F5344CB8AC3E}">
        <p14:creationId xmlns:p14="http://schemas.microsoft.com/office/powerpoint/2010/main" val="28953864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封面页">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0" name="Picture 2" descr="bitcoin에 대한 이미지 검색결과"/>
          <p:cNvPicPr>
            <a:picLocks noChangeAspect="1" noChangeArrowheads="1"/>
          </p:cNvPicPr>
          <p:nvPr userDrawn="1"/>
        </p:nvPicPr>
        <p:blipFill>
          <a:blip r:embed="rId3">
            <a:extLst>
              <a:ext uri="{BEBA8EAE-BF5A-486C-A8C5-ECC9F3942E4B}">
                <a14:imgProps xmlns:a14="http://schemas.microsoft.com/office/drawing/2010/main">
                  <a14:imgLayer r:embed="rId4">
                    <a14:imgEffect>
                      <a14:artisticTexturizer/>
                    </a14:imgEffect>
                    <a14:imgEffect>
                      <a14:sharpenSoften amount="-50000"/>
                    </a14:imgEffect>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37803" y="-3261"/>
            <a:ext cx="12229803" cy="6879265"/>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userDrawn="1"/>
        </p:nvSpPr>
        <p:spPr>
          <a:xfrm rot="2694152">
            <a:off x="4115694" y="1440335"/>
            <a:ext cx="3992076" cy="3992076"/>
          </a:xfrm>
          <a:prstGeom prst="rect">
            <a:avLst/>
          </a:prstGeom>
          <a:solidFill>
            <a:schemeClr val="bg1">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userDrawn="1"/>
        </p:nvSpPr>
        <p:spPr>
          <a:xfrm rot="2694152">
            <a:off x="4370140" y="1694780"/>
            <a:ext cx="3483185" cy="3483185"/>
          </a:xfrm>
          <a:prstGeom prst="rect">
            <a:avLst/>
          </a:prstGeom>
          <a:solidFill>
            <a:schemeClr val="bg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userDrawn="1"/>
        </p:nvSpPr>
        <p:spPr>
          <a:xfrm>
            <a:off x="3288912" y="1866900"/>
            <a:ext cx="5645640" cy="318135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占位符 10"/>
          <p:cNvSpPr>
            <a:spLocks noGrp="1"/>
          </p:cNvSpPr>
          <p:nvPr>
            <p:ph type="body" sz="quarter" idx="10" hasCustomPrompt="1"/>
          </p:nvPr>
        </p:nvSpPr>
        <p:spPr>
          <a:xfrm>
            <a:off x="2660650" y="2405541"/>
            <a:ext cx="6870700" cy="1920526"/>
          </a:xfrm>
          <a:prstGeom prst="rect">
            <a:avLst/>
          </a:prstGeom>
        </p:spPr>
        <p:txBody>
          <a:bodyPr wrap="square">
            <a:spAutoFit/>
          </a:bodyPr>
          <a:lstStyle>
            <a:lvl1pPr marL="0" indent="0" algn="ctr">
              <a:buNone/>
              <a:defRPr sz="6600" b="1">
                <a:solidFill>
                  <a:schemeClr val="bg1"/>
                </a:solidFill>
                <a:effectLst>
                  <a:outerShdw blurRad="38100" dist="38100" dir="2700000" algn="tl">
                    <a:srgbClr val="000000">
                      <a:alpha val="43137"/>
                    </a:srgbClr>
                  </a:outerShdw>
                </a:effectLst>
              </a:defRPr>
            </a:lvl1pPr>
          </a:lstStyle>
          <a:p>
            <a:pPr lvl="0"/>
            <a:r>
              <a:rPr lang="en-US" altLang="zh-CN" dirty="0"/>
              <a:t>POWERPOINT TEMPLATE</a:t>
            </a:r>
          </a:p>
        </p:txBody>
      </p:sp>
      <p:sp>
        <p:nvSpPr>
          <p:cNvPr id="12" name="文本占位符 10"/>
          <p:cNvSpPr>
            <a:spLocks noGrp="1"/>
          </p:cNvSpPr>
          <p:nvPr>
            <p:ph type="body" sz="quarter" idx="11" hasCustomPrompt="1"/>
          </p:nvPr>
        </p:nvSpPr>
        <p:spPr>
          <a:xfrm>
            <a:off x="2660650" y="4282463"/>
            <a:ext cx="6870700" cy="313932"/>
          </a:xfrm>
          <a:prstGeom prst="rect">
            <a:avLst/>
          </a:prstGeom>
        </p:spPr>
        <p:txBody>
          <a:bodyPr wrap="square">
            <a:spAutoFit/>
          </a:bodyPr>
          <a:lstStyle>
            <a:lvl1pPr marL="0" indent="0" algn="ctr">
              <a:buNone/>
              <a:defRPr sz="1600" b="1">
                <a:solidFill>
                  <a:schemeClr val="bg1"/>
                </a:solidFill>
                <a:effectLst/>
              </a:defRPr>
            </a:lvl1pPr>
          </a:lstStyle>
          <a:p>
            <a:pPr lvl="0"/>
            <a:r>
              <a:rPr lang="en-US" altLang="zh-CN" dirty="0"/>
              <a:t>PRESENTED BY OfficePLUS</a:t>
            </a:r>
          </a:p>
        </p:txBody>
      </p:sp>
    </p:spTree>
    <p:extLst>
      <p:ext uri="{BB962C8B-B14F-4D97-AF65-F5344CB8AC3E}">
        <p14:creationId xmlns:p14="http://schemas.microsoft.com/office/powerpoint/2010/main" val="2353199483"/>
      </p:ext>
    </p:extLst>
  </p:cSld>
  <p:clrMapOvr>
    <a:masterClrMapping/>
  </p:clrMapOvr>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三项目录">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3" name="矩形 22"/>
          <p:cNvSpPr/>
          <p:nvPr userDrawn="1"/>
        </p:nvSpPr>
        <p:spPr>
          <a:xfrm>
            <a:off x="0" y="28575"/>
            <a:ext cx="12192000" cy="6858000"/>
          </a:xfrm>
          <a:prstGeom prst="rect">
            <a:avLst/>
          </a:prstGeom>
          <a:solidFill>
            <a:schemeClr val="tx1">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 name="组合 8"/>
          <p:cNvGrpSpPr/>
          <p:nvPr userDrawn="1"/>
        </p:nvGrpSpPr>
        <p:grpSpPr>
          <a:xfrm>
            <a:off x="2660650" y="-1"/>
            <a:ext cx="2806446" cy="2419351"/>
            <a:chOff x="4038600" y="-1"/>
            <a:chExt cx="3292602" cy="2838451"/>
          </a:xfrm>
        </p:grpSpPr>
        <p:sp>
          <p:nvSpPr>
            <p:cNvPr id="10" name="等腰三角形 9"/>
            <p:cNvSpPr/>
            <p:nvPr/>
          </p:nvSpPr>
          <p:spPr>
            <a:xfrm rot="10800000">
              <a:off x="4038600" y="0"/>
              <a:ext cx="3292602" cy="2838450"/>
            </a:xfrm>
            <a:prstGeom prst="triangl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等腰三角形 10"/>
            <p:cNvSpPr/>
            <p:nvPr/>
          </p:nvSpPr>
          <p:spPr>
            <a:xfrm rot="10800000">
              <a:off x="4237481" y="-1"/>
              <a:ext cx="2894839" cy="2495551"/>
            </a:xfrm>
            <a:prstGeom prst="triangl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 name="组合 11"/>
          <p:cNvGrpSpPr/>
          <p:nvPr userDrawn="1"/>
        </p:nvGrpSpPr>
        <p:grpSpPr>
          <a:xfrm>
            <a:off x="6759673" y="-1"/>
            <a:ext cx="2806446" cy="2419351"/>
            <a:chOff x="4038600" y="-1"/>
            <a:chExt cx="3292602" cy="2838451"/>
          </a:xfrm>
        </p:grpSpPr>
        <p:sp>
          <p:nvSpPr>
            <p:cNvPr id="13" name="等腰三角形 12"/>
            <p:cNvSpPr/>
            <p:nvPr/>
          </p:nvSpPr>
          <p:spPr>
            <a:xfrm rot="10800000">
              <a:off x="4038600" y="0"/>
              <a:ext cx="3292602" cy="2838450"/>
            </a:xfrm>
            <a:prstGeom prst="triangl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等腰三角形 13"/>
            <p:cNvSpPr/>
            <p:nvPr/>
          </p:nvSpPr>
          <p:spPr>
            <a:xfrm rot="10800000">
              <a:off x="4237481" y="-1"/>
              <a:ext cx="2894839" cy="2495551"/>
            </a:xfrm>
            <a:prstGeom prst="triangl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6" name="组合 15"/>
          <p:cNvGrpSpPr/>
          <p:nvPr userDrawn="1"/>
        </p:nvGrpSpPr>
        <p:grpSpPr>
          <a:xfrm>
            <a:off x="4264168" y="-1"/>
            <a:ext cx="3676650" cy="3169527"/>
            <a:chOff x="4038600" y="-1"/>
            <a:chExt cx="3292602" cy="2838451"/>
          </a:xfrm>
        </p:grpSpPr>
        <p:sp>
          <p:nvSpPr>
            <p:cNvPr id="17" name="等腰三角形 16"/>
            <p:cNvSpPr/>
            <p:nvPr/>
          </p:nvSpPr>
          <p:spPr>
            <a:xfrm rot="10800000">
              <a:off x="4038600" y="0"/>
              <a:ext cx="3292602" cy="2838450"/>
            </a:xfrm>
            <a:prstGeom prst="triangl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等腰三角形 17"/>
            <p:cNvSpPr/>
            <p:nvPr/>
          </p:nvSpPr>
          <p:spPr>
            <a:xfrm rot="10800000">
              <a:off x="4237481" y="-1"/>
              <a:ext cx="2894839" cy="2495551"/>
            </a:xfrm>
            <a:prstGeom prst="triangl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19" name="椭圆 18"/>
          <p:cNvSpPr/>
          <p:nvPr userDrawn="1"/>
        </p:nvSpPr>
        <p:spPr>
          <a:xfrm>
            <a:off x="1031961" y="2419350"/>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dirty="0"/>
          </a:p>
        </p:txBody>
      </p:sp>
      <p:sp>
        <p:nvSpPr>
          <p:cNvPr id="21" name="椭圆 20"/>
          <p:cNvSpPr/>
          <p:nvPr userDrawn="1"/>
        </p:nvSpPr>
        <p:spPr>
          <a:xfrm>
            <a:off x="6932992" y="2419350"/>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dirty="0"/>
          </a:p>
        </p:txBody>
      </p:sp>
      <p:sp>
        <p:nvSpPr>
          <p:cNvPr id="25" name="椭圆 24"/>
          <p:cNvSpPr/>
          <p:nvPr userDrawn="1"/>
        </p:nvSpPr>
        <p:spPr>
          <a:xfrm>
            <a:off x="1031961" y="4221855"/>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dirty="0"/>
          </a:p>
        </p:txBody>
      </p:sp>
      <p:sp>
        <p:nvSpPr>
          <p:cNvPr id="28" name="文本占位符 10"/>
          <p:cNvSpPr>
            <a:spLocks noGrp="1"/>
          </p:cNvSpPr>
          <p:nvPr>
            <p:ph type="body" sz="quarter" idx="10" hasCustomPrompt="1"/>
          </p:nvPr>
        </p:nvSpPr>
        <p:spPr>
          <a:xfrm>
            <a:off x="2660650" y="429929"/>
            <a:ext cx="6870700" cy="923330"/>
          </a:xfrm>
          <a:prstGeom prst="rect">
            <a:avLst/>
          </a:prstGeom>
        </p:spPr>
        <p:txBody>
          <a:bodyPr wrap="square">
            <a:spAutoFit/>
          </a:bodyPr>
          <a:lstStyle>
            <a:lvl1pPr marL="0" indent="0" algn="ctr">
              <a:buNone/>
              <a:defRPr sz="6000" b="1">
                <a:solidFill>
                  <a:schemeClr val="bg1"/>
                </a:solidFill>
                <a:effectLst>
                  <a:outerShdw blurRad="38100" dist="38100" dir="2700000" algn="tl">
                    <a:srgbClr val="000000">
                      <a:alpha val="43137"/>
                    </a:srgbClr>
                  </a:outerShdw>
                </a:effectLst>
              </a:defRPr>
            </a:lvl1pPr>
          </a:lstStyle>
          <a:p>
            <a:pPr lvl="0"/>
            <a:r>
              <a:rPr lang="en-US" altLang="zh-CN" dirty="0"/>
              <a:t>CONTENTS</a:t>
            </a:r>
          </a:p>
        </p:txBody>
      </p:sp>
      <p:sp>
        <p:nvSpPr>
          <p:cNvPr id="33" name="文本占位符 10"/>
          <p:cNvSpPr>
            <a:spLocks noGrp="1"/>
          </p:cNvSpPr>
          <p:nvPr>
            <p:ph type="body" sz="quarter" idx="11" hasCustomPrompt="1"/>
          </p:nvPr>
        </p:nvSpPr>
        <p:spPr>
          <a:xfrm>
            <a:off x="2026674" y="2675696"/>
            <a:ext cx="3255893" cy="424732"/>
          </a:xfrm>
          <a:prstGeom prst="rect">
            <a:avLst/>
          </a:prstGeom>
        </p:spPr>
        <p:txBody>
          <a:bodyPr wrap="square">
            <a:spAutoFit/>
          </a:bodyPr>
          <a:lstStyle>
            <a:lvl1pPr marL="0" indent="0" algn="l">
              <a:buNone/>
              <a:defRPr sz="2400" b="1">
                <a:solidFill>
                  <a:schemeClr val="bg1"/>
                </a:solidFill>
                <a:effectLst/>
              </a:defRPr>
            </a:lvl1pPr>
          </a:lstStyle>
          <a:p>
            <a:pPr lvl="0"/>
            <a:r>
              <a:rPr lang="zh-CN" altLang="en-US" dirty="0"/>
              <a:t>点击此处添加标题</a:t>
            </a:r>
          </a:p>
        </p:txBody>
      </p:sp>
      <p:sp>
        <p:nvSpPr>
          <p:cNvPr id="34" name="文本占位符 10"/>
          <p:cNvSpPr>
            <a:spLocks noGrp="1"/>
          </p:cNvSpPr>
          <p:nvPr>
            <p:ph type="body" sz="quarter" idx="12" hasCustomPrompt="1"/>
          </p:nvPr>
        </p:nvSpPr>
        <p:spPr>
          <a:xfrm>
            <a:off x="994095" y="2639382"/>
            <a:ext cx="952032" cy="480131"/>
          </a:xfrm>
          <a:prstGeom prst="rect">
            <a:avLst/>
          </a:prstGeom>
        </p:spPr>
        <p:txBody>
          <a:bodyPr wrap="square">
            <a:spAutoFit/>
          </a:bodyPr>
          <a:lstStyle>
            <a:lvl1pPr marL="0" indent="0" algn="ctr">
              <a:buNone/>
              <a:defRPr sz="2800" b="1">
                <a:solidFill>
                  <a:schemeClr val="bg1"/>
                </a:solidFill>
                <a:effectLst/>
              </a:defRPr>
            </a:lvl1pPr>
          </a:lstStyle>
          <a:p>
            <a:pPr lvl="0"/>
            <a:r>
              <a:rPr lang="en-US" altLang="zh-CN" dirty="0"/>
              <a:t>01</a:t>
            </a:r>
          </a:p>
        </p:txBody>
      </p:sp>
      <p:sp>
        <p:nvSpPr>
          <p:cNvPr id="35" name="文本占位符 10"/>
          <p:cNvSpPr>
            <a:spLocks noGrp="1"/>
          </p:cNvSpPr>
          <p:nvPr>
            <p:ph type="body" sz="quarter" idx="13" hasCustomPrompt="1"/>
          </p:nvPr>
        </p:nvSpPr>
        <p:spPr>
          <a:xfrm>
            <a:off x="994095" y="4444697"/>
            <a:ext cx="952032" cy="480131"/>
          </a:xfrm>
          <a:prstGeom prst="rect">
            <a:avLst/>
          </a:prstGeom>
        </p:spPr>
        <p:txBody>
          <a:bodyPr wrap="square">
            <a:spAutoFit/>
          </a:bodyPr>
          <a:lstStyle>
            <a:lvl1pPr marL="0" indent="0" algn="ctr">
              <a:buNone/>
              <a:defRPr sz="2800" b="1">
                <a:solidFill>
                  <a:schemeClr val="bg1"/>
                </a:solidFill>
                <a:effectLst/>
              </a:defRPr>
            </a:lvl1pPr>
          </a:lstStyle>
          <a:p>
            <a:pPr lvl="0"/>
            <a:r>
              <a:rPr lang="en-US" altLang="zh-CN" dirty="0"/>
              <a:t>01</a:t>
            </a:r>
          </a:p>
        </p:txBody>
      </p:sp>
      <p:sp>
        <p:nvSpPr>
          <p:cNvPr id="36" name="文本占位符 10"/>
          <p:cNvSpPr>
            <a:spLocks noGrp="1"/>
          </p:cNvSpPr>
          <p:nvPr>
            <p:ph type="body" sz="quarter" idx="14" hasCustomPrompt="1"/>
          </p:nvPr>
        </p:nvSpPr>
        <p:spPr>
          <a:xfrm>
            <a:off x="6901445" y="2639382"/>
            <a:ext cx="952032" cy="480131"/>
          </a:xfrm>
          <a:prstGeom prst="rect">
            <a:avLst/>
          </a:prstGeom>
        </p:spPr>
        <p:txBody>
          <a:bodyPr wrap="square">
            <a:spAutoFit/>
          </a:bodyPr>
          <a:lstStyle>
            <a:lvl1pPr marL="0" indent="0" algn="ctr">
              <a:buNone/>
              <a:defRPr sz="2800" b="1">
                <a:solidFill>
                  <a:schemeClr val="bg1"/>
                </a:solidFill>
                <a:effectLst/>
              </a:defRPr>
            </a:lvl1pPr>
          </a:lstStyle>
          <a:p>
            <a:pPr lvl="0"/>
            <a:r>
              <a:rPr lang="en-US" altLang="zh-CN" dirty="0"/>
              <a:t>01</a:t>
            </a:r>
          </a:p>
        </p:txBody>
      </p:sp>
      <p:sp>
        <p:nvSpPr>
          <p:cNvPr id="38" name="文本占位符 10"/>
          <p:cNvSpPr>
            <a:spLocks noGrp="1"/>
          </p:cNvSpPr>
          <p:nvPr>
            <p:ph type="body" sz="quarter" idx="16" hasCustomPrompt="1"/>
          </p:nvPr>
        </p:nvSpPr>
        <p:spPr>
          <a:xfrm>
            <a:off x="7903403" y="2675696"/>
            <a:ext cx="3255893" cy="424732"/>
          </a:xfrm>
          <a:prstGeom prst="rect">
            <a:avLst/>
          </a:prstGeom>
        </p:spPr>
        <p:txBody>
          <a:bodyPr wrap="square">
            <a:spAutoFit/>
          </a:bodyPr>
          <a:lstStyle>
            <a:lvl1pPr marL="0" indent="0" algn="l">
              <a:buNone/>
              <a:defRPr sz="2400" b="1">
                <a:solidFill>
                  <a:schemeClr val="bg1"/>
                </a:solidFill>
                <a:effectLst/>
              </a:defRPr>
            </a:lvl1pPr>
          </a:lstStyle>
          <a:p>
            <a:pPr lvl="0"/>
            <a:r>
              <a:rPr lang="zh-CN" altLang="en-US" dirty="0"/>
              <a:t>点击此处添加标题</a:t>
            </a:r>
          </a:p>
        </p:txBody>
      </p:sp>
      <p:sp>
        <p:nvSpPr>
          <p:cNvPr id="39" name="文本占位符 10"/>
          <p:cNvSpPr>
            <a:spLocks noGrp="1"/>
          </p:cNvSpPr>
          <p:nvPr>
            <p:ph type="body" sz="quarter" idx="17" hasCustomPrompt="1"/>
          </p:nvPr>
        </p:nvSpPr>
        <p:spPr>
          <a:xfrm>
            <a:off x="2026674" y="4453050"/>
            <a:ext cx="3255893" cy="424732"/>
          </a:xfrm>
          <a:prstGeom prst="rect">
            <a:avLst/>
          </a:prstGeom>
        </p:spPr>
        <p:txBody>
          <a:bodyPr wrap="square">
            <a:spAutoFit/>
          </a:bodyPr>
          <a:lstStyle>
            <a:lvl1pPr marL="0" indent="0" algn="l">
              <a:buNone/>
              <a:defRPr sz="2400" b="1">
                <a:solidFill>
                  <a:schemeClr val="bg1"/>
                </a:solidFill>
                <a:effectLst/>
              </a:defRPr>
            </a:lvl1pPr>
          </a:lstStyle>
          <a:p>
            <a:pPr lvl="0"/>
            <a:r>
              <a:rPr lang="zh-CN" altLang="en-US" dirty="0"/>
              <a:t>点击此处添加标题</a:t>
            </a:r>
          </a:p>
        </p:txBody>
      </p:sp>
    </p:spTree>
    <p:extLst>
      <p:ext uri="{BB962C8B-B14F-4D97-AF65-F5344CB8AC3E}">
        <p14:creationId xmlns:p14="http://schemas.microsoft.com/office/powerpoint/2010/main" val="307320080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四项目录">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7" name="Picture 2" descr="bitcoin internet에 대한 이미지 검색결과"/>
          <p:cNvPicPr>
            <a:picLocks noChangeAspect="1" noChangeArrowheads="1"/>
          </p:cNvPicPr>
          <p:nvPr userDrawn="1"/>
        </p:nvPicPr>
        <p:blipFill>
          <a:blip r:embed="rId3">
            <a:extLst>
              <a:ext uri="{BEBA8EAE-BF5A-486C-A8C5-ECC9F3942E4B}">
                <a14:imgProps xmlns:a14="http://schemas.microsoft.com/office/drawing/2010/main">
                  <a14:imgLayer r:embed="rId4">
                    <a14:imgEffect>
                      <a14:artisticCrisscrossEtching/>
                    </a14:imgEffect>
                    <a14:imgEffect>
                      <a14:sharpenSoften amount="-50000"/>
                    </a14:imgEffect>
                    <a14:imgEffect>
                      <a14:saturation sat="400000"/>
                    </a14:imgEffect>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0" y="-111932"/>
            <a:ext cx="12192000" cy="6995160"/>
          </a:xfrm>
          <a:prstGeom prst="rect">
            <a:avLst/>
          </a:prstGeom>
          <a:noFill/>
          <a:extLst>
            <a:ext uri="{909E8E84-426E-40DD-AFC4-6F175D3DCCD1}">
              <a14:hiddenFill xmlns:a14="http://schemas.microsoft.com/office/drawing/2010/main">
                <a:solidFill>
                  <a:srgbClr val="FFFFFF"/>
                </a:solidFill>
              </a14:hiddenFill>
            </a:ext>
          </a:extLst>
        </p:spPr>
      </p:pic>
      <p:sp>
        <p:nvSpPr>
          <p:cNvPr id="26" name="矩形 25"/>
          <p:cNvSpPr/>
          <p:nvPr userDrawn="1"/>
        </p:nvSpPr>
        <p:spPr>
          <a:xfrm>
            <a:off x="0" y="28575"/>
            <a:ext cx="12192000" cy="6858000"/>
          </a:xfrm>
          <a:prstGeom prst="rect">
            <a:avLst/>
          </a:prstGeom>
          <a:solidFill>
            <a:schemeClr val="tx1">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 name="组合 8"/>
          <p:cNvGrpSpPr/>
          <p:nvPr userDrawn="1"/>
        </p:nvGrpSpPr>
        <p:grpSpPr>
          <a:xfrm>
            <a:off x="2660650" y="-1"/>
            <a:ext cx="2806446" cy="2419351"/>
            <a:chOff x="4038600" y="-1"/>
            <a:chExt cx="3292602" cy="2838451"/>
          </a:xfrm>
        </p:grpSpPr>
        <p:sp>
          <p:nvSpPr>
            <p:cNvPr id="10" name="等腰三角形 9"/>
            <p:cNvSpPr/>
            <p:nvPr/>
          </p:nvSpPr>
          <p:spPr>
            <a:xfrm rot="10800000">
              <a:off x="4038600" y="0"/>
              <a:ext cx="3292602" cy="2838450"/>
            </a:xfrm>
            <a:prstGeom prst="triangl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等腰三角形 10"/>
            <p:cNvSpPr/>
            <p:nvPr/>
          </p:nvSpPr>
          <p:spPr>
            <a:xfrm rot="10800000">
              <a:off x="4237481" y="-1"/>
              <a:ext cx="2894839" cy="2495551"/>
            </a:xfrm>
            <a:prstGeom prst="triangl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 name="组合 11"/>
          <p:cNvGrpSpPr/>
          <p:nvPr userDrawn="1"/>
        </p:nvGrpSpPr>
        <p:grpSpPr>
          <a:xfrm>
            <a:off x="6759673" y="-1"/>
            <a:ext cx="2806446" cy="2419351"/>
            <a:chOff x="4038600" y="-1"/>
            <a:chExt cx="3292602" cy="2838451"/>
          </a:xfrm>
        </p:grpSpPr>
        <p:sp>
          <p:nvSpPr>
            <p:cNvPr id="13" name="等腰三角形 12"/>
            <p:cNvSpPr/>
            <p:nvPr/>
          </p:nvSpPr>
          <p:spPr>
            <a:xfrm rot="10800000">
              <a:off x="4038600" y="0"/>
              <a:ext cx="3292602" cy="2838450"/>
            </a:xfrm>
            <a:prstGeom prst="triangl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等腰三角形 13"/>
            <p:cNvSpPr/>
            <p:nvPr/>
          </p:nvSpPr>
          <p:spPr>
            <a:xfrm rot="10800000">
              <a:off x="4237481" y="-1"/>
              <a:ext cx="2894839" cy="2495551"/>
            </a:xfrm>
            <a:prstGeom prst="triangl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6" name="组合 15"/>
          <p:cNvGrpSpPr/>
          <p:nvPr userDrawn="1"/>
        </p:nvGrpSpPr>
        <p:grpSpPr>
          <a:xfrm>
            <a:off x="4264168" y="-1"/>
            <a:ext cx="3676650" cy="3169527"/>
            <a:chOff x="4038600" y="-1"/>
            <a:chExt cx="3292602" cy="2838451"/>
          </a:xfrm>
        </p:grpSpPr>
        <p:sp>
          <p:nvSpPr>
            <p:cNvPr id="17" name="等腰三角形 16"/>
            <p:cNvSpPr/>
            <p:nvPr/>
          </p:nvSpPr>
          <p:spPr>
            <a:xfrm rot="10800000">
              <a:off x="4038600" y="0"/>
              <a:ext cx="3292602" cy="2838450"/>
            </a:xfrm>
            <a:prstGeom prst="triangl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等腰三角形 17"/>
            <p:cNvSpPr/>
            <p:nvPr/>
          </p:nvSpPr>
          <p:spPr>
            <a:xfrm rot="10800000">
              <a:off x="4237481" y="-1"/>
              <a:ext cx="2894839" cy="2495551"/>
            </a:xfrm>
            <a:prstGeom prst="triangl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19" name="椭圆 18"/>
          <p:cNvSpPr/>
          <p:nvPr userDrawn="1"/>
        </p:nvSpPr>
        <p:spPr>
          <a:xfrm>
            <a:off x="1031961" y="2419350"/>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dirty="0"/>
          </a:p>
        </p:txBody>
      </p:sp>
      <p:sp>
        <p:nvSpPr>
          <p:cNvPr id="21" name="椭圆 20"/>
          <p:cNvSpPr/>
          <p:nvPr userDrawn="1"/>
        </p:nvSpPr>
        <p:spPr>
          <a:xfrm>
            <a:off x="6932992" y="2419350"/>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dirty="0"/>
          </a:p>
        </p:txBody>
      </p:sp>
      <p:sp>
        <p:nvSpPr>
          <p:cNvPr id="23" name="椭圆 22"/>
          <p:cNvSpPr/>
          <p:nvPr userDrawn="1"/>
        </p:nvSpPr>
        <p:spPr>
          <a:xfrm>
            <a:off x="6932992" y="4221855"/>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dirty="0"/>
          </a:p>
        </p:txBody>
      </p:sp>
      <p:sp>
        <p:nvSpPr>
          <p:cNvPr id="25" name="椭圆 24"/>
          <p:cNvSpPr/>
          <p:nvPr userDrawn="1"/>
        </p:nvSpPr>
        <p:spPr>
          <a:xfrm>
            <a:off x="1031961" y="4221855"/>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dirty="0"/>
          </a:p>
        </p:txBody>
      </p:sp>
      <p:sp>
        <p:nvSpPr>
          <p:cNvPr id="28" name="文本占位符 10"/>
          <p:cNvSpPr>
            <a:spLocks noGrp="1"/>
          </p:cNvSpPr>
          <p:nvPr>
            <p:ph type="body" sz="quarter" idx="10" hasCustomPrompt="1"/>
          </p:nvPr>
        </p:nvSpPr>
        <p:spPr>
          <a:xfrm>
            <a:off x="2660650" y="429929"/>
            <a:ext cx="6870700" cy="923330"/>
          </a:xfrm>
          <a:prstGeom prst="rect">
            <a:avLst/>
          </a:prstGeom>
        </p:spPr>
        <p:txBody>
          <a:bodyPr wrap="square">
            <a:spAutoFit/>
          </a:bodyPr>
          <a:lstStyle>
            <a:lvl1pPr marL="0" indent="0" algn="ctr">
              <a:buNone/>
              <a:defRPr sz="6000" b="1">
                <a:solidFill>
                  <a:schemeClr val="bg1"/>
                </a:solidFill>
                <a:effectLst>
                  <a:outerShdw blurRad="38100" dist="38100" dir="2700000" algn="tl">
                    <a:srgbClr val="000000">
                      <a:alpha val="43137"/>
                    </a:srgbClr>
                  </a:outerShdw>
                </a:effectLst>
              </a:defRPr>
            </a:lvl1pPr>
          </a:lstStyle>
          <a:p>
            <a:pPr lvl="0"/>
            <a:r>
              <a:rPr lang="en-US" altLang="zh-CN" dirty="0"/>
              <a:t>CONTENTS</a:t>
            </a:r>
          </a:p>
        </p:txBody>
      </p:sp>
      <p:sp>
        <p:nvSpPr>
          <p:cNvPr id="33" name="文本占位符 10"/>
          <p:cNvSpPr>
            <a:spLocks noGrp="1"/>
          </p:cNvSpPr>
          <p:nvPr>
            <p:ph type="body" sz="quarter" idx="11" hasCustomPrompt="1"/>
          </p:nvPr>
        </p:nvSpPr>
        <p:spPr>
          <a:xfrm>
            <a:off x="2026674" y="2675696"/>
            <a:ext cx="3255893" cy="424732"/>
          </a:xfrm>
          <a:prstGeom prst="rect">
            <a:avLst/>
          </a:prstGeom>
        </p:spPr>
        <p:txBody>
          <a:bodyPr wrap="square">
            <a:spAutoFit/>
          </a:bodyPr>
          <a:lstStyle>
            <a:lvl1pPr marL="0" indent="0" algn="l">
              <a:buNone/>
              <a:defRPr sz="2400" b="1">
                <a:solidFill>
                  <a:schemeClr val="bg1"/>
                </a:solidFill>
                <a:effectLst/>
              </a:defRPr>
            </a:lvl1pPr>
          </a:lstStyle>
          <a:p>
            <a:pPr lvl="0"/>
            <a:r>
              <a:rPr lang="zh-CN" altLang="en-US" dirty="0"/>
              <a:t>点击此处添加标题</a:t>
            </a:r>
          </a:p>
        </p:txBody>
      </p:sp>
      <p:sp>
        <p:nvSpPr>
          <p:cNvPr id="34" name="文本占位符 10"/>
          <p:cNvSpPr>
            <a:spLocks noGrp="1"/>
          </p:cNvSpPr>
          <p:nvPr>
            <p:ph type="body" sz="quarter" idx="12" hasCustomPrompt="1"/>
          </p:nvPr>
        </p:nvSpPr>
        <p:spPr>
          <a:xfrm>
            <a:off x="994095" y="2639382"/>
            <a:ext cx="952032" cy="480131"/>
          </a:xfrm>
          <a:prstGeom prst="rect">
            <a:avLst/>
          </a:prstGeom>
        </p:spPr>
        <p:txBody>
          <a:bodyPr wrap="square">
            <a:spAutoFit/>
          </a:bodyPr>
          <a:lstStyle>
            <a:lvl1pPr marL="0" indent="0" algn="ctr">
              <a:buNone/>
              <a:defRPr sz="2800" b="1">
                <a:solidFill>
                  <a:schemeClr val="bg1"/>
                </a:solidFill>
                <a:effectLst/>
              </a:defRPr>
            </a:lvl1pPr>
          </a:lstStyle>
          <a:p>
            <a:pPr lvl="0"/>
            <a:r>
              <a:rPr lang="en-US" altLang="zh-CN" dirty="0"/>
              <a:t>01</a:t>
            </a:r>
          </a:p>
        </p:txBody>
      </p:sp>
      <p:sp>
        <p:nvSpPr>
          <p:cNvPr id="35" name="文本占位符 10"/>
          <p:cNvSpPr>
            <a:spLocks noGrp="1"/>
          </p:cNvSpPr>
          <p:nvPr>
            <p:ph type="body" sz="quarter" idx="13" hasCustomPrompt="1"/>
          </p:nvPr>
        </p:nvSpPr>
        <p:spPr>
          <a:xfrm>
            <a:off x="994095" y="4444697"/>
            <a:ext cx="952032" cy="480131"/>
          </a:xfrm>
          <a:prstGeom prst="rect">
            <a:avLst/>
          </a:prstGeom>
        </p:spPr>
        <p:txBody>
          <a:bodyPr wrap="square">
            <a:spAutoFit/>
          </a:bodyPr>
          <a:lstStyle>
            <a:lvl1pPr marL="0" indent="0" algn="ctr">
              <a:buNone/>
              <a:defRPr sz="2800" b="1">
                <a:solidFill>
                  <a:schemeClr val="bg1"/>
                </a:solidFill>
                <a:effectLst/>
              </a:defRPr>
            </a:lvl1pPr>
          </a:lstStyle>
          <a:p>
            <a:pPr lvl="0"/>
            <a:r>
              <a:rPr lang="en-US" altLang="zh-CN" dirty="0"/>
              <a:t>01</a:t>
            </a:r>
          </a:p>
        </p:txBody>
      </p:sp>
      <p:sp>
        <p:nvSpPr>
          <p:cNvPr id="36" name="文本占位符 10"/>
          <p:cNvSpPr>
            <a:spLocks noGrp="1"/>
          </p:cNvSpPr>
          <p:nvPr>
            <p:ph type="body" sz="quarter" idx="14" hasCustomPrompt="1"/>
          </p:nvPr>
        </p:nvSpPr>
        <p:spPr>
          <a:xfrm>
            <a:off x="6901445" y="2639382"/>
            <a:ext cx="952032" cy="480131"/>
          </a:xfrm>
          <a:prstGeom prst="rect">
            <a:avLst/>
          </a:prstGeom>
        </p:spPr>
        <p:txBody>
          <a:bodyPr wrap="square">
            <a:spAutoFit/>
          </a:bodyPr>
          <a:lstStyle>
            <a:lvl1pPr marL="0" indent="0" algn="ctr">
              <a:buNone/>
              <a:defRPr sz="2800" b="1">
                <a:solidFill>
                  <a:schemeClr val="bg1"/>
                </a:solidFill>
                <a:effectLst/>
              </a:defRPr>
            </a:lvl1pPr>
          </a:lstStyle>
          <a:p>
            <a:pPr lvl="0"/>
            <a:r>
              <a:rPr lang="en-US" altLang="zh-CN" dirty="0"/>
              <a:t>01</a:t>
            </a:r>
          </a:p>
        </p:txBody>
      </p:sp>
      <p:sp>
        <p:nvSpPr>
          <p:cNvPr id="37" name="文本占位符 10"/>
          <p:cNvSpPr>
            <a:spLocks noGrp="1"/>
          </p:cNvSpPr>
          <p:nvPr>
            <p:ph type="body" sz="quarter" idx="15" hasCustomPrompt="1"/>
          </p:nvPr>
        </p:nvSpPr>
        <p:spPr>
          <a:xfrm>
            <a:off x="6901445" y="4444697"/>
            <a:ext cx="952032" cy="480131"/>
          </a:xfrm>
          <a:prstGeom prst="rect">
            <a:avLst/>
          </a:prstGeom>
        </p:spPr>
        <p:txBody>
          <a:bodyPr wrap="square">
            <a:spAutoFit/>
          </a:bodyPr>
          <a:lstStyle>
            <a:lvl1pPr marL="0" indent="0" algn="ctr">
              <a:buNone/>
              <a:defRPr sz="2800" b="1">
                <a:solidFill>
                  <a:schemeClr val="bg1"/>
                </a:solidFill>
                <a:effectLst/>
              </a:defRPr>
            </a:lvl1pPr>
          </a:lstStyle>
          <a:p>
            <a:pPr lvl="0"/>
            <a:r>
              <a:rPr lang="en-US" altLang="zh-CN" dirty="0"/>
              <a:t>01</a:t>
            </a:r>
          </a:p>
        </p:txBody>
      </p:sp>
      <p:sp>
        <p:nvSpPr>
          <p:cNvPr id="38" name="文本占位符 10"/>
          <p:cNvSpPr>
            <a:spLocks noGrp="1"/>
          </p:cNvSpPr>
          <p:nvPr>
            <p:ph type="body" sz="quarter" idx="16" hasCustomPrompt="1"/>
          </p:nvPr>
        </p:nvSpPr>
        <p:spPr>
          <a:xfrm>
            <a:off x="7903403" y="2675696"/>
            <a:ext cx="3255893" cy="424732"/>
          </a:xfrm>
          <a:prstGeom prst="rect">
            <a:avLst/>
          </a:prstGeom>
        </p:spPr>
        <p:txBody>
          <a:bodyPr wrap="square">
            <a:spAutoFit/>
          </a:bodyPr>
          <a:lstStyle>
            <a:lvl1pPr marL="0" indent="0" algn="l">
              <a:buNone/>
              <a:defRPr sz="2400" b="1">
                <a:solidFill>
                  <a:schemeClr val="bg1"/>
                </a:solidFill>
                <a:effectLst/>
              </a:defRPr>
            </a:lvl1pPr>
          </a:lstStyle>
          <a:p>
            <a:pPr lvl="0"/>
            <a:r>
              <a:rPr lang="zh-CN" altLang="en-US" dirty="0"/>
              <a:t>点击此处添加标题</a:t>
            </a:r>
          </a:p>
        </p:txBody>
      </p:sp>
      <p:sp>
        <p:nvSpPr>
          <p:cNvPr id="39" name="文本占位符 10"/>
          <p:cNvSpPr>
            <a:spLocks noGrp="1"/>
          </p:cNvSpPr>
          <p:nvPr>
            <p:ph type="body" sz="quarter" idx="17" hasCustomPrompt="1"/>
          </p:nvPr>
        </p:nvSpPr>
        <p:spPr>
          <a:xfrm>
            <a:off x="2026674" y="4453050"/>
            <a:ext cx="3255893" cy="424732"/>
          </a:xfrm>
          <a:prstGeom prst="rect">
            <a:avLst/>
          </a:prstGeom>
        </p:spPr>
        <p:txBody>
          <a:bodyPr wrap="square">
            <a:spAutoFit/>
          </a:bodyPr>
          <a:lstStyle>
            <a:lvl1pPr marL="0" indent="0" algn="l">
              <a:buNone/>
              <a:defRPr sz="2400" b="1">
                <a:solidFill>
                  <a:schemeClr val="bg1"/>
                </a:solidFill>
                <a:effectLst/>
              </a:defRPr>
            </a:lvl1pPr>
          </a:lstStyle>
          <a:p>
            <a:pPr lvl="0"/>
            <a:r>
              <a:rPr lang="zh-CN" altLang="en-US" dirty="0"/>
              <a:t>点击此处添加标题</a:t>
            </a:r>
          </a:p>
        </p:txBody>
      </p:sp>
      <p:sp>
        <p:nvSpPr>
          <p:cNvPr id="40" name="文本占位符 10"/>
          <p:cNvSpPr>
            <a:spLocks noGrp="1"/>
          </p:cNvSpPr>
          <p:nvPr>
            <p:ph type="body" sz="quarter" idx="18" hasCustomPrompt="1"/>
          </p:nvPr>
        </p:nvSpPr>
        <p:spPr>
          <a:xfrm>
            <a:off x="7903403" y="4453050"/>
            <a:ext cx="3255893" cy="424732"/>
          </a:xfrm>
          <a:prstGeom prst="rect">
            <a:avLst/>
          </a:prstGeom>
        </p:spPr>
        <p:txBody>
          <a:bodyPr wrap="square">
            <a:spAutoFit/>
          </a:bodyPr>
          <a:lstStyle>
            <a:lvl1pPr marL="0" indent="0" algn="l">
              <a:buNone/>
              <a:defRPr sz="2400" b="1">
                <a:solidFill>
                  <a:schemeClr val="bg1"/>
                </a:solidFill>
                <a:effectLst/>
              </a:defRPr>
            </a:lvl1pPr>
          </a:lstStyle>
          <a:p>
            <a:pPr lvl="0"/>
            <a:r>
              <a:rPr lang="zh-CN" altLang="en-US" dirty="0"/>
              <a:t>点击此处添加标题</a:t>
            </a:r>
          </a:p>
        </p:txBody>
      </p:sp>
    </p:spTree>
    <p:extLst>
      <p:ext uri="{BB962C8B-B14F-4D97-AF65-F5344CB8AC3E}">
        <p14:creationId xmlns:p14="http://schemas.microsoft.com/office/powerpoint/2010/main" val="2084773255"/>
      </p:ext>
    </p:extLst>
  </p:cSld>
  <p:clrMapOvr>
    <a:masterClrMapping/>
  </p:clrMapOvr>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五项目录">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3" name="矩形 32"/>
          <p:cNvSpPr/>
          <p:nvPr userDrawn="1"/>
        </p:nvSpPr>
        <p:spPr>
          <a:xfrm>
            <a:off x="0" y="28575"/>
            <a:ext cx="12192000" cy="6858000"/>
          </a:xfrm>
          <a:prstGeom prst="rect">
            <a:avLst/>
          </a:prstGeom>
          <a:solidFill>
            <a:schemeClr val="tx1">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 name="组合 8"/>
          <p:cNvGrpSpPr/>
          <p:nvPr userDrawn="1"/>
        </p:nvGrpSpPr>
        <p:grpSpPr>
          <a:xfrm>
            <a:off x="2660650" y="-1"/>
            <a:ext cx="2806446" cy="2419351"/>
            <a:chOff x="4038600" y="-1"/>
            <a:chExt cx="3292602" cy="2838451"/>
          </a:xfrm>
        </p:grpSpPr>
        <p:sp>
          <p:nvSpPr>
            <p:cNvPr id="10" name="等腰三角形 9"/>
            <p:cNvSpPr/>
            <p:nvPr/>
          </p:nvSpPr>
          <p:spPr>
            <a:xfrm rot="10800000">
              <a:off x="4038600" y="0"/>
              <a:ext cx="3292602" cy="2838450"/>
            </a:xfrm>
            <a:prstGeom prst="triangl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等腰三角形 10"/>
            <p:cNvSpPr/>
            <p:nvPr/>
          </p:nvSpPr>
          <p:spPr>
            <a:xfrm rot="10800000">
              <a:off x="4237481" y="-1"/>
              <a:ext cx="2894839" cy="2495551"/>
            </a:xfrm>
            <a:prstGeom prst="triangl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 name="组合 11"/>
          <p:cNvGrpSpPr/>
          <p:nvPr userDrawn="1"/>
        </p:nvGrpSpPr>
        <p:grpSpPr>
          <a:xfrm>
            <a:off x="6759673" y="-1"/>
            <a:ext cx="2806446" cy="2419351"/>
            <a:chOff x="4038600" y="-1"/>
            <a:chExt cx="3292602" cy="2838451"/>
          </a:xfrm>
        </p:grpSpPr>
        <p:sp>
          <p:nvSpPr>
            <p:cNvPr id="13" name="等腰三角形 12"/>
            <p:cNvSpPr/>
            <p:nvPr/>
          </p:nvSpPr>
          <p:spPr>
            <a:xfrm rot="10800000">
              <a:off x="4038600" y="0"/>
              <a:ext cx="3292602" cy="2838450"/>
            </a:xfrm>
            <a:prstGeom prst="triangl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等腰三角形 13"/>
            <p:cNvSpPr/>
            <p:nvPr/>
          </p:nvSpPr>
          <p:spPr>
            <a:xfrm rot="10800000">
              <a:off x="4237481" y="-1"/>
              <a:ext cx="2894839" cy="2495551"/>
            </a:xfrm>
            <a:prstGeom prst="triangl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6" name="组合 15"/>
          <p:cNvGrpSpPr/>
          <p:nvPr userDrawn="1"/>
        </p:nvGrpSpPr>
        <p:grpSpPr>
          <a:xfrm>
            <a:off x="4264168" y="-1"/>
            <a:ext cx="3676650" cy="3169527"/>
            <a:chOff x="4038600" y="-1"/>
            <a:chExt cx="3292602" cy="2838451"/>
          </a:xfrm>
        </p:grpSpPr>
        <p:sp>
          <p:nvSpPr>
            <p:cNvPr id="17" name="等腰三角形 16"/>
            <p:cNvSpPr/>
            <p:nvPr/>
          </p:nvSpPr>
          <p:spPr>
            <a:xfrm rot="10800000">
              <a:off x="4038600" y="0"/>
              <a:ext cx="3292602" cy="2838450"/>
            </a:xfrm>
            <a:prstGeom prst="triangl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等腰三角形 17"/>
            <p:cNvSpPr/>
            <p:nvPr/>
          </p:nvSpPr>
          <p:spPr>
            <a:xfrm rot="10800000">
              <a:off x="4237481" y="-1"/>
              <a:ext cx="2894839" cy="2495551"/>
            </a:xfrm>
            <a:prstGeom prst="triangl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28" name="文本占位符 10"/>
          <p:cNvSpPr>
            <a:spLocks noGrp="1"/>
          </p:cNvSpPr>
          <p:nvPr>
            <p:ph type="body" sz="quarter" idx="10" hasCustomPrompt="1"/>
          </p:nvPr>
        </p:nvSpPr>
        <p:spPr>
          <a:xfrm>
            <a:off x="2660650" y="429929"/>
            <a:ext cx="6870700" cy="923330"/>
          </a:xfrm>
          <a:prstGeom prst="rect">
            <a:avLst/>
          </a:prstGeom>
        </p:spPr>
        <p:txBody>
          <a:bodyPr wrap="square">
            <a:spAutoFit/>
          </a:bodyPr>
          <a:lstStyle>
            <a:lvl1pPr marL="0" indent="0" algn="ctr">
              <a:buNone/>
              <a:defRPr sz="6000" b="1">
                <a:solidFill>
                  <a:schemeClr val="bg1"/>
                </a:solidFill>
                <a:effectLst>
                  <a:outerShdw blurRad="38100" dist="38100" dir="2700000" algn="tl">
                    <a:srgbClr val="000000">
                      <a:alpha val="43137"/>
                    </a:srgbClr>
                  </a:outerShdw>
                </a:effectLst>
              </a:defRPr>
            </a:lvl1pPr>
          </a:lstStyle>
          <a:p>
            <a:pPr lvl="0"/>
            <a:r>
              <a:rPr lang="en-US" altLang="zh-CN" dirty="0"/>
              <a:t>CONTENTS</a:t>
            </a:r>
          </a:p>
        </p:txBody>
      </p:sp>
      <p:sp>
        <p:nvSpPr>
          <p:cNvPr id="26" name="椭圆 25"/>
          <p:cNvSpPr/>
          <p:nvPr userDrawn="1"/>
        </p:nvSpPr>
        <p:spPr>
          <a:xfrm>
            <a:off x="1031961" y="2419350"/>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dirty="0"/>
          </a:p>
        </p:txBody>
      </p:sp>
      <p:sp>
        <p:nvSpPr>
          <p:cNvPr id="29" name="椭圆 28"/>
          <p:cNvSpPr/>
          <p:nvPr userDrawn="1"/>
        </p:nvSpPr>
        <p:spPr>
          <a:xfrm>
            <a:off x="6932992" y="2419350"/>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dirty="0"/>
          </a:p>
        </p:txBody>
      </p:sp>
      <p:sp>
        <p:nvSpPr>
          <p:cNvPr id="30" name="椭圆 29"/>
          <p:cNvSpPr/>
          <p:nvPr userDrawn="1"/>
        </p:nvSpPr>
        <p:spPr>
          <a:xfrm>
            <a:off x="6932992" y="3701622"/>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dirty="0"/>
          </a:p>
        </p:txBody>
      </p:sp>
      <p:sp>
        <p:nvSpPr>
          <p:cNvPr id="31" name="椭圆 30"/>
          <p:cNvSpPr/>
          <p:nvPr userDrawn="1"/>
        </p:nvSpPr>
        <p:spPr>
          <a:xfrm>
            <a:off x="1031961" y="3701622"/>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dirty="0"/>
          </a:p>
        </p:txBody>
      </p:sp>
      <p:sp>
        <p:nvSpPr>
          <p:cNvPr id="32" name="文本占位符 10"/>
          <p:cNvSpPr>
            <a:spLocks noGrp="1"/>
          </p:cNvSpPr>
          <p:nvPr>
            <p:ph type="body" sz="quarter" idx="11" hasCustomPrompt="1"/>
          </p:nvPr>
        </p:nvSpPr>
        <p:spPr>
          <a:xfrm>
            <a:off x="2026674" y="2675696"/>
            <a:ext cx="3255893" cy="424732"/>
          </a:xfrm>
          <a:prstGeom prst="rect">
            <a:avLst/>
          </a:prstGeom>
        </p:spPr>
        <p:txBody>
          <a:bodyPr wrap="square">
            <a:spAutoFit/>
          </a:bodyPr>
          <a:lstStyle>
            <a:lvl1pPr marL="0" indent="0" algn="l">
              <a:buNone/>
              <a:defRPr sz="2400" b="1">
                <a:solidFill>
                  <a:schemeClr val="bg1"/>
                </a:solidFill>
                <a:effectLst/>
              </a:defRPr>
            </a:lvl1pPr>
          </a:lstStyle>
          <a:p>
            <a:pPr lvl="0"/>
            <a:r>
              <a:rPr lang="zh-CN" altLang="en-US" dirty="0"/>
              <a:t>点击此处添加标题</a:t>
            </a:r>
          </a:p>
        </p:txBody>
      </p:sp>
      <p:sp>
        <p:nvSpPr>
          <p:cNvPr id="41" name="文本占位符 10"/>
          <p:cNvSpPr>
            <a:spLocks noGrp="1"/>
          </p:cNvSpPr>
          <p:nvPr>
            <p:ph type="body" sz="quarter" idx="12" hasCustomPrompt="1"/>
          </p:nvPr>
        </p:nvSpPr>
        <p:spPr>
          <a:xfrm>
            <a:off x="994095" y="2639382"/>
            <a:ext cx="952032" cy="480131"/>
          </a:xfrm>
          <a:prstGeom prst="rect">
            <a:avLst/>
          </a:prstGeom>
        </p:spPr>
        <p:txBody>
          <a:bodyPr wrap="square">
            <a:spAutoFit/>
          </a:bodyPr>
          <a:lstStyle>
            <a:lvl1pPr marL="0" indent="0" algn="ctr">
              <a:buNone/>
              <a:defRPr sz="2800" b="1">
                <a:solidFill>
                  <a:schemeClr val="bg1"/>
                </a:solidFill>
                <a:effectLst/>
              </a:defRPr>
            </a:lvl1pPr>
          </a:lstStyle>
          <a:p>
            <a:pPr lvl="0"/>
            <a:r>
              <a:rPr lang="en-US" altLang="zh-CN" dirty="0"/>
              <a:t>01</a:t>
            </a:r>
          </a:p>
        </p:txBody>
      </p:sp>
      <p:sp>
        <p:nvSpPr>
          <p:cNvPr id="42" name="文本占位符 10"/>
          <p:cNvSpPr>
            <a:spLocks noGrp="1"/>
          </p:cNvSpPr>
          <p:nvPr>
            <p:ph type="body" sz="quarter" idx="13" hasCustomPrompt="1"/>
          </p:nvPr>
        </p:nvSpPr>
        <p:spPr>
          <a:xfrm>
            <a:off x="994095" y="3924464"/>
            <a:ext cx="952032" cy="480131"/>
          </a:xfrm>
          <a:prstGeom prst="rect">
            <a:avLst/>
          </a:prstGeom>
        </p:spPr>
        <p:txBody>
          <a:bodyPr wrap="square">
            <a:spAutoFit/>
          </a:bodyPr>
          <a:lstStyle>
            <a:lvl1pPr marL="0" indent="0" algn="ctr">
              <a:buNone/>
              <a:defRPr sz="2800" b="1">
                <a:solidFill>
                  <a:schemeClr val="bg1"/>
                </a:solidFill>
                <a:effectLst/>
              </a:defRPr>
            </a:lvl1pPr>
          </a:lstStyle>
          <a:p>
            <a:pPr lvl="0"/>
            <a:r>
              <a:rPr lang="en-US" altLang="zh-CN" dirty="0"/>
              <a:t>01</a:t>
            </a:r>
          </a:p>
        </p:txBody>
      </p:sp>
      <p:sp>
        <p:nvSpPr>
          <p:cNvPr id="43" name="文本占位符 10"/>
          <p:cNvSpPr>
            <a:spLocks noGrp="1"/>
          </p:cNvSpPr>
          <p:nvPr>
            <p:ph type="body" sz="quarter" idx="14" hasCustomPrompt="1"/>
          </p:nvPr>
        </p:nvSpPr>
        <p:spPr>
          <a:xfrm>
            <a:off x="6901445" y="2639382"/>
            <a:ext cx="952032" cy="480131"/>
          </a:xfrm>
          <a:prstGeom prst="rect">
            <a:avLst/>
          </a:prstGeom>
        </p:spPr>
        <p:txBody>
          <a:bodyPr wrap="square">
            <a:spAutoFit/>
          </a:bodyPr>
          <a:lstStyle>
            <a:lvl1pPr marL="0" indent="0" algn="ctr">
              <a:buNone/>
              <a:defRPr sz="2800" b="1">
                <a:solidFill>
                  <a:schemeClr val="bg1"/>
                </a:solidFill>
                <a:effectLst/>
              </a:defRPr>
            </a:lvl1pPr>
          </a:lstStyle>
          <a:p>
            <a:pPr lvl="0"/>
            <a:r>
              <a:rPr lang="en-US" altLang="zh-CN" dirty="0"/>
              <a:t>01</a:t>
            </a:r>
          </a:p>
        </p:txBody>
      </p:sp>
      <p:sp>
        <p:nvSpPr>
          <p:cNvPr id="44" name="文本占位符 10"/>
          <p:cNvSpPr>
            <a:spLocks noGrp="1"/>
          </p:cNvSpPr>
          <p:nvPr>
            <p:ph type="body" sz="quarter" idx="15" hasCustomPrompt="1"/>
          </p:nvPr>
        </p:nvSpPr>
        <p:spPr>
          <a:xfrm>
            <a:off x="6901445" y="3924464"/>
            <a:ext cx="952032" cy="480131"/>
          </a:xfrm>
          <a:prstGeom prst="rect">
            <a:avLst/>
          </a:prstGeom>
        </p:spPr>
        <p:txBody>
          <a:bodyPr wrap="square">
            <a:spAutoFit/>
          </a:bodyPr>
          <a:lstStyle>
            <a:lvl1pPr marL="0" indent="0" algn="ctr">
              <a:buNone/>
              <a:defRPr sz="2800" b="1">
                <a:solidFill>
                  <a:schemeClr val="bg1"/>
                </a:solidFill>
                <a:effectLst/>
              </a:defRPr>
            </a:lvl1pPr>
          </a:lstStyle>
          <a:p>
            <a:pPr lvl="0"/>
            <a:r>
              <a:rPr lang="en-US" altLang="zh-CN" dirty="0"/>
              <a:t>01</a:t>
            </a:r>
          </a:p>
        </p:txBody>
      </p:sp>
      <p:sp>
        <p:nvSpPr>
          <p:cNvPr id="45" name="文本占位符 10"/>
          <p:cNvSpPr>
            <a:spLocks noGrp="1"/>
          </p:cNvSpPr>
          <p:nvPr>
            <p:ph type="body" sz="quarter" idx="16" hasCustomPrompt="1"/>
          </p:nvPr>
        </p:nvSpPr>
        <p:spPr>
          <a:xfrm>
            <a:off x="7903403" y="2675696"/>
            <a:ext cx="3255893" cy="424732"/>
          </a:xfrm>
          <a:prstGeom prst="rect">
            <a:avLst/>
          </a:prstGeom>
        </p:spPr>
        <p:txBody>
          <a:bodyPr wrap="square">
            <a:spAutoFit/>
          </a:bodyPr>
          <a:lstStyle>
            <a:lvl1pPr marL="0" indent="0" algn="l">
              <a:buNone/>
              <a:defRPr sz="2400" b="1">
                <a:solidFill>
                  <a:schemeClr val="bg1"/>
                </a:solidFill>
                <a:effectLst/>
              </a:defRPr>
            </a:lvl1pPr>
          </a:lstStyle>
          <a:p>
            <a:pPr lvl="0"/>
            <a:r>
              <a:rPr lang="zh-CN" altLang="en-US" dirty="0"/>
              <a:t>点击此处添加标题</a:t>
            </a:r>
          </a:p>
        </p:txBody>
      </p:sp>
      <p:sp>
        <p:nvSpPr>
          <p:cNvPr id="46" name="文本占位符 10"/>
          <p:cNvSpPr>
            <a:spLocks noGrp="1"/>
          </p:cNvSpPr>
          <p:nvPr>
            <p:ph type="body" sz="quarter" idx="17" hasCustomPrompt="1"/>
          </p:nvPr>
        </p:nvSpPr>
        <p:spPr>
          <a:xfrm>
            <a:off x="2026674" y="3932817"/>
            <a:ext cx="3255893" cy="424732"/>
          </a:xfrm>
          <a:prstGeom prst="rect">
            <a:avLst/>
          </a:prstGeom>
        </p:spPr>
        <p:txBody>
          <a:bodyPr wrap="square">
            <a:spAutoFit/>
          </a:bodyPr>
          <a:lstStyle>
            <a:lvl1pPr marL="0" indent="0" algn="l">
              <a:buNone/>
              <a:defRPr sz="2400" b="1">
                <a:solidFill>
                  <a:schemeClr val="bg1"/>
                </a:solidFill>
                <a:effectLst/>
              </a:defRPr>
            </a:lvl1pPr>
          </a:lstStyle>
          <a:p>
            <a:pPr lvl="0"/>
            <a:r>
              <a:rPr lang="zh-CN" altLang="en-US" dirty="0"/>
              <a:t>点击此处添加标题</a:t>
            </a:r>
          </a:p>
        </p:txBody>
      </p:sp>
      <p:sp>
        <p:nvSpPr>
          <p:cNvPr id="47" name="文本占位符 10"/>
          <p:cNvSpPr>
            <a:spLocks noGrp="1"/>
          </p:cNvSpPr>
          <p:nvPr>
            <p:ph type="body" sz="quarter" idx="18" hasCustomPrompt="1"/>
          </p:nvPr>
        </p:nvSpPr>
        <p:spPr>
          <a:xfrm>
            <a:off x="7903403" y="3932817"/>
            <a:ext cx="3255893" cy="424732"/>
          </a:xfrm>
          <a:prstGeom prst="rect">
            <a:avLst/>
          </a:prstGeom>
        </p:spPr>
        <p:txBody>
          <a:bodyPr wrap="square">
            <a:spAutoFit/>
          </a:bodyPr>
          <a:lstStyle>
            <a:lvl1pPr marL="0" indent="0" algn="l">
              <a:buNone/>
              <a:defRPr sz="2400" b="1">
                <a:solidFill>
                  <a:schemeClr val="bg1"/>
                </a:solidFill>
                <a:effectLst/>
              </a:defRPr>
            </a:lvl1pPr>
          </a:lstStyle>
          <a:p>
            <a:pPr lvl="0"/>
            <a:r>
              <a:rPr lang="zh-CN" altLang="en-US" dirty="0"/>
              <a:t>点击此处添加标题</a:t>
            </a:r>
          </a:p>
        </p:txBody>
      </p:sp>
      <p:sp>
        <p:nvSpPr>
          <p:cNvPr id="49" name="椭圆 48"/>
          <p:cNvSpPr/>
          <p:nvPr userDrawn="1"/>
        </p:nvSpPr>
        <p:spPr>
          <a:xfrm>
            <a:off x="1031961" y="4982451"/>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dirty="0"/>
          </a:p>
        </p:txBody>
      </p:sp>
      <p:sp>
        <p:nvSpPr>
          <p:cNvPr id="50" name="文本占位符 10"/>
          <p:cNvSpPr>
            <a:spLocks noGrp="1"/>
          </p:cNvSpPr>
          <p:nvPr>
            <p:ph type="body" sz="quarter" idx="19" hasCustomPrompt="1"/>
          </p:nvPr>
        </p:nvSpPr>
        <p:spPr>
          <a:xfrm>
            <a:off x="994095" y="5205293"/>
            <a:ext cx="952032" cy="480131"/>
          </a:xfrm>
          <a:prstGeom prst="rect">
            <a:avLst/>
          </a:prstGeom>
        </p:spPr>
        <p:txBody>
          <a:bodyPr wrap="square">
            <a:spAutoFit/>
          </a:bodyPr>
          <a:lstStyle>
            <a:lvl1pPr marL="0" indent="0" algn="ctr">
              <a:buNone/>
              <a:defRPr sz="2800" b="1">
                <a:solidFill>
                  <a:schemeClr val="bg1"/>
                </a:solidFill>
                <a:effectLst/>
              </a:defRPr>
            </a:lvl1pPr>
          </a:lstStyle>
          <a:p>
            <a:pPr lvl="0"/>
            <a:r>
              <a:rPr lang="en-US" altLang="zh-CN" dirty="0"/>
              <a:t>01</a:t>
            </a:r>
          </a:p>
        </p:txBody>
      </p:sp>
      <p:sp>
        <p:nvSpPr>
          <p:cNvPr id="52" name="文本占位符 10"/>
          <p:cNvSpPr>
            <a:spLocks noGrp="1"/>
          </p:cNvSpPr>
          <p:nvPr>
            <p:ph type="body" sz="quarter" idx="21" hasCustomPrompt="1"/>
          </p:nvPr>
        </p:nvSpPr>
        <p:spPr>
          <a:xfrm>
            <a:off x="2026674" y="5213646"/>
            <a:ext cx="3255893" cy="424732"/>
          </a:xfrm>
          <a:prstGeom prst="rect">
            <a:avLst/>
          </a:prstGeom>
        </p:spPr>
        <p:txBody>
          <a:bodyPr wrap="square">
            <a:spAutoFit/>
          </a:bodyPr>
          <a:lstStyle>
            <a:lvl1pPr marL="0" indent="0" algn="l">
              <a:buNone/>
              <a:defRPr sz="2400" b="1">
                <a:solidFill>
                  <a:schemeClr val="bg1"/>
                </a:solidFill>
                <a:effectLst/>
              </a:defRPr>
            </a:lvl1pPr>
          </a:lstStyle>
          <a:p>
            <a:pPr lvl="0"/>
            <a:r>
              <a:rPr lang="zh-CN" altLang="en-US" dirty="0"/>
              <a:t>点击此处添加标题</a:t>
            </a:r>
          </a:p>
        </p:txBody>
      </p:sp>
    </p:spTree>
    <p:extLst>
      <p:ext uri="{BB962C8B-B14F-4D97-AF65-F5344CB8AC3E}">
        <p14:creationId xmlns:p14="http://schemas.microsoft.com/office/powerpoint/2010/main" val="3204406436"/>
      </p:ext>
    </p:extLst>
  </p:cSld>
  <p:clrMapOvr>
    <a:masterClrMapping/>
  </p:clrMapOvr>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六项目录">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2" name="矩形 41"/>
          <p:cNvSpPr/>
          <p:nvPr userDrawn="1"/>
        </p:nvSpPr>
        <p:spPr>
          <a:xfrm>
            <a:off x="0" y="28575"/>
            <a:ext cx="12192000" cy="6858000"/>
          </a:xfrm>
          <a:prstGeom prst="rect">
            <a:avLst/>
          </a:prstGeom>
          <a:solidFill>
            <a:schemeClr val="tx1">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 name="组合 8"/>
          <p:cNvGrpSpPr/>
          <p:nvPr userDrawn="1"/>
        </p:nvGrpSpPr>
        <p:grpSpPr>
          <a:xfrm>
            <a:off x="2660650" y="-1"/>
            <a:ext cx="2806446" cy="2419351"/>
            <a:chOff x="4038600" y="-1"/>
            <a:chExt cx="3292602" cy="2838451"/>
          </a:xfrm>
        </p:grpSpPr>
        <p:sp>
          <p:nvSpPr>
            <p:cNvPr id="10" name="等腰三角形 9"/>
            <p:cNvSpPr/>
            <p:nvPr/>
          </p:nvSpPr>
          <p:spPr>
            <a:xfrm rot="10800000">
              <a:off x="4038600" y="0"/>
              <a:ext cx="3292602" cy="2838450"/>
            </a:xfrm>
            <a:prstGeom prst="triangl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等腰三角形 10"/>
            <p:cNvSpPr/>
            <p:nvPr/>
          </p:nvSpPr>
          <p:spPr>
            <a:xfrm rot="10800000">
              <a:off x="4237481" y="-1"/>
              <a:ext cx="2894839" cy="2495551"/>
            </a:xfrm>
            <a:prstGeom prst="triangl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 name="组合 11"/>
          <p:cNvGrpSpPr/>
          <p:nvPr userDrawn="1"/>
        </p:nvGrpSpPr>
        <p:grpSpPr>
          <a:xfrm>
            <a:off x="6759673" y="-1"/>
            <a:ext cx="2806446" cy="2419351"/>
            <a:chOff x="4038600" y="-1"/>
            <a:chExt cx="3292602" cy="2838451"/>
          </a:xfrm>
        </p:grpSpPr>
        <p:sp>
          <p:nvSpPr>
            <p:cNvPr id="13" name="等腰三角形 12"/>
            <p:cNvSpPr/>
            <p:nvPr/>
          </p:nvSpPr>
          <p:spPr>
            <a:xfrm rot="10800000">
              <a:off x="4038600" y="0"/>
              <a:ext cx="3292602" cy="2838450"/>
            </a:xfrm>
            <a:prstGeom prst="triangl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等腰三角形 13"/>
            <p:cNvSpPr/>
            <p:nvPr/>
          </p:nvSpPr>
          <p:spPr>
            <a:xfrm rot="10800000">
              <a:off x="4237481" y="-1"/>
              <a:ext cx="2894839" cy="2495551"/>
            </a:xfrm>
            <a:prstGeom prst="triangl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6" name="组合 15"/>
          <p:cNvGrpSpPr/>
          <p:nvPr userDrawn="1"/>
        </p:nvGrpSpPr>
        <p:grpSpPr>
          <a:xfrm>
            <a:off x="4264168" y="-1"/>
            <a:ext cx="3676650" cy="3169527"/>
            <a:chOff x="4038600" y="-1"/>
            <a:chExt cx="3292602" cy="2838451"/>
          </a:xfrm>
        </p:grpSpPr>
        <p:sp>
          <p:nvSpPr>
            <p:cNvPr id="17" name="等腰三角形 16"/>
            <p:cNvSpPr/>
            <p:nvPr/>
          </p:nvSpPr>
          <p:spPr>
            <a:xfrm rot="10800000">
              <a:off x="4038600" y="0"/>
              <a:ext cx="3292602" cy="2838450"/>
            </a:xfrm>
            <a:prstGeom prst="triangl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等腰三角形 17"/>
            <p:cNvSpPr/>
            <p:nvPr/>
          </p:nvSpPr>
          <p:spPr>
            <a:xfrm rot="10800000">
              <a:off x="4237481" y="-1"/>
              <a:ext cx="2894839" cy="2495551"/>
            </a:xfrm>
            <a:prstGeom prst="triangl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19" name="椭圆 18"/>
          <p:cNvSpPr/>
          <p:nvPr userDrawn="1"/>
        </p:nvSpPr>
        <p:spPr>
          <a:xfrm>
            <a:off x="1031961" y="2419350"/>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dirty="0"/>
          </a:p>
        </p:txBody>
      </p:sp>
      <p:sp>
        <p:nvSpPr>
          <p:cNvPr id="21" name="椭圆 20"/>
          <p:cNvSpPr/>
          <p:nvPr userDrawn="1"/>
        </p:nvSpPr>
        <p:spPr>
          <a:xfrm>
            <a:off x="6932992" y="2419350"/>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dirty="0"/>
          </a:p>
        </p:txBody>
      </p:sp>
      <p:sp>
        <p:nvSpPr>
          <p:cNvPr id="23" name="椭圆 22"/>
          <p:cNvSpPr/>
          <p:nvPr userDrawn="1"/>
        </p:nvSpPr>
        <p:spPr>
          <a:xfrm>
            <a:off x="6932992" y="3701622"/>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dirty="0"/>
          </a:p>
        </p:txBody>
      </p:sp>
      <p:sp>
        <p:nvSpPr>
          <p:cNvPr id="25" name="椭圆 24"/>
          <p:cNvSpPr/>
          <p:nvPr userDrawn="1"/>
        </p:nvSpPr>
        <p:spPr>
          <a:xfrm>
            <a:off x="1031961" y="3701622"/>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dirty="0"/>
          </a:p>
        </p:txBody>
      </p:sp>
      <p:sp>
        <p:nvSpPr>
          <p:cNvPr id="28" name="文本占位符 10"/>
          <p:cNvSpPr>
            <a:spLocks noGrp="1"/>
          </p:cNvSpPr>
          <p:nvPr>
            <p:ph type="body" sz="quarter" idx="10" hasCustomPrompt="1"/>
          </p:nvPr>
        </p:nvSpPr>
        <p:spPr>
          <a:xfrm>
            <a:off x="2660650" y="429929"/>
            <a:ext cx="6870700" cy="923330"/>
          </a:xfrm>
          <a:prstGeom prst="rect">
            <a:avLst/>
          </a:prstGeom>
        </p:spPr>
        <p:txBody>
          <a:bodyPr wrap="square">
            <a:spAutoFit/>
          </a:bodyPr>
          <a:lstStyle>
            <a:lvl1pPr marL="0" indent="0" algn="ctr">
              <a:buNone/>
              <a:defRPr sz="6000" b="1">
                <a:solidFill>
                  <a:schemeClr val="bg1"/>
                </a:solidFill>
                <a:effectLst>
                  <a:outerShdw blurRad="38100" dist="38100" dir="2700000" algn="tl">
                    <a:srgbClr val="000000">
                      <a:alpha val="43137"/>
                    </a:srgbClr>
                  </a:outerShdw>
                </a:effectLst>
              </a:defRPr>
            </a:lvl1pPr>
          </a:lstStyle>
          <a:p>
            <a:pPr lvl="0"/>
            <a:r>
              <a:rPr lang="en-US" altLang="zh-CN" dirty="0"/>
              <a:t>CONTENTS</a:t>
            </a:r>
          </a:p>
        </p:txBody>
      </p:sp>
      <p:sp>
        <p:nvSpPr>
          <p:cNvPr id="33" name="文本占位符 10"/>
          <p:cNvSpPr>
            <a:spLocks noGrp="1"/>
          </p:cNvSpPr>
          <p:nvPr>
            <p:ph type="body" sz="quarter" idx="11" hasCustomPrompt="1"/>
          </p:nvPr>
        </p:nvSpPr>
        <p:spPr>
          <a:xfrm>
            <a:off x="2026674" y="2675696"/>
            <a:ext cx="3255893" cy="424732"/>
          </a:xfrm>
          <a:prstGeom prst="rect">
            <a:avLst/>
          </a:prstGeom>
        </p:spPr>
        <p:txBody>
          <a:bodyPr wrap="square">
            <a:spAutoFit/>
          </a:bodyPr>
          <a:lstStyle>
            <a:lvl1pPr marL="0" indent="0" algn="l">
              <a:buNone/>
              <a:defRPr sz="2400" b="1">
                <a:solidFill>
                  <a:schemeClr val="bg1"/>
                </a:solidFill>
                <a:effectLst/>
              </a:defRPr>
            </a:lvl1pPr>
          </a:lstStyle>
          <a:p>
            <a:pPr lvl="0"/>
            <a:r>
              <a:rPr lang="zh-CN" altLang="en-US" dirty="0"/>
              <a:t>点击此处添加标题</a:t>
            </a:r>
          </a:p>
        </p:txBody>
      </p:sp>
      <p:sp>
        <p:nvSpPr>
          <p:cNvPr id="34" name="文本占位符 10"/>
          <p:cNvSpPr>
            <a:spLocks noGrp="1"/>
          </p:cNvSpPr>
          <p:nvPr>
            <p:ph type="body" sz="quarter" idx="12" hasCustomPrompt="1"/>
          </p:nvPr>
        </p:nvSpPr>
        <p:spPr>
          <a:xfrm>
            <a:off x="994095" y="2639382"/>
            <a:ext cx="952032" cy="480131"/>
          </a:xfrm>
          <a:prstGeom prst="rect">
            <a:avLst/>
          </a:prstGeom>
        </p:spPr>
        <p:txBody>
          <a:bodyPr wrap="square">
            <a:spAutoFit/>
          </a:bodyPr>
          <a:lstStyle>
            <a:lvl1pPr marL="0" indent="0" algn="ctr">
              <a:buNone/>
              <a:defRPr sz="2800" b="1">
                <a:solidFill>
                  <a:schemeClr val="bg1"/>
                </a:solidFill>
                <a:effectLst/>
              </a:defRPr>
            </a:lvl1pPr>
          </a:lstStyle>
          <a:p>
            <a:pPr lvl="0"/>
            <a:r>
              <a:rPr lang="en-US" altLang="zh-CN" dirty="0"/>
              <a:t>01</a:t>
            </a:r>
          </a:p>
        </p:txBody>
      </p:sp>
      <p:sp>
        <p:nvSpPr>
          <p:cNvPr id="35" name="文本占位符 10"/>
          <p:cNvSpPr>
            <a:spLocks noGrp="1"/>
          </p:cNvSpPr>
          <p:nvPr>
            <p:ph type="body" sz="quarter" idx="13" hasCustomPrompt="1"/>
          </p:nvPr>
        </p:nvSpPr>
        <p:spPr>
          <a:xfrm>
            <a:off x="994095" y="3924464"/>
            <a:ext cx="952032" cy="480131"/>
          </a:xfrm>
          <a:prstGeom prst="rect">
            <a:avLst/>
          </a:prstGeom>
        </p:spPr>
        <p:txBody>
          <a:bodyPr wrap="square">
            <a:spAutoFit/>
          </a:bodyPr>
          <a:lstStyle>
            <a:lvl1pPr marL="0" indent="0" algn="ctr">
              <a:buNone/>
              <a:defRPr sz="2800" b="1">
                <a:solidFill>
                  <a:schemeClr val="bg1"/>
                </a:solidFill>
                <a:effectLst/>
              </a:defRPr>
            </a:lvl1pPr>
          </a:lstStyle>
          <a:p>
            <a:pPr lvl="0"/>
            <a:r>
              <a:rPr lang="en-US" altLang="zh-CN" dirty="0"/>
              <a:t>01</a:t>
            </a:r>
          </a:p>
        </p:txBody>
      </p:sp>
      <p:sp>
        <p:nvSpPr>
          <p:cNvPr id="36" name="文本占位符 10"/>
          <p:cNvSpPr>
            <a:spLocks noGrp="1"/>
          </p:cNvSpPr>
          <p:nvPr>
            <p:ph type="body" sz="quarter" idx="14" hasCustomPrompt="1"/>
          </p:nvPr>
        </p:nvSpPr>
        <p:spPr>
          <a:xfrm>
            <a:off x="6901445" y="2639382"/>
            <a:ext cx="952032" cy="480131"/>
          </a:xfrm>
          <a:prstGeom prst="rect">
            <a:avLst/>
          </a:prstGeom>
        </p:spPr>
        <p:txBody>
          <a:bodyPr wrap="square">
            <a:spAutoFit/>
          </a:bodyPr>
          <a:lstStyle>
            <a:lvl1pPr marL="0" indent="0" algn="ctr">
              <a:buNone/>
              <a:defRPr sz="2800" b="1">
                <a:solidFill>
                  <a:schemeClr val="bg1"/>
                </a:solidFill>
                <a:effectLst/>
              </a:defRPr>
            </a:lvl1pPr>
          </a:lstStyle>
          <a:p>
            <a:pPr lvl="0"/>
            <a:r>
              <a:rPr lang="en-US" altLang="zh-CN" dirty="0"/>
              <a:t>01</a:t>
            </a:r>
          </a:p>
        </p:txBody>
      </p:sp>
      <p:sp>
        <p:nvSpPr>
          <p:cNvPr id="37" name="文本占位符 10"/>
          <p:cNvSpPr>
            <a:spLocks noGrp="1"/>
          </p:cNvSpPr>
          <p:nvPr>
            <p:ph type="body" sz="quarter" idx="15" hasCustomPrompt="1"/>
          </p:nvPr>
        </p:nvSpPr>
        <p:spPr>
          <a:xfrm>
            <a:off x="6901445" y="3924464"/>
            <a:ext cx="952032" cy="480131"/>
          </a:xfrm>
          <a:prstGeom prst="rect">
            <a:avLst/>
          </a:prstGeom>
        </p:spPr>
        <p:txBody>
          <a:bodyPr wrap="square">
            <a:spAutoFit/>
          </a:bodyPr>
          <a:lstStyle>
            <a:lvl1pPr marL="0" indent="0" algn="ctr">
              <a:buNone/>
              <a:defRPr sz="2800" b="1">
                <a:solidFill>
                  <a:schemeClr val="bg1"/>
                </a:solidFill>
                <a:effectLst/>
              </a:defRPr>
            </a:lvl1pPr>
          </a:lstStyle>
          <a:p>
            <a:pPr lvl="0"/>
            <a:r>
              <a:rPr lang="en-US" altLang="zh-CN" dirty="0"/>
              <a:t>01</a:t>
            </a:r>
          </a:p>
        </p:txBody>
      </p:sp>
      <p:sp>
        <p:nvSpPr>
          <p:cNvPr id="38" name="文本占位符 10"/>
          <p:cNvSpPr>
            <a:spLocks noGrp="1"/>
          </p:cNvSpPr>
          <p:nvPr>
            <p:ph type="body" sz="quarter" idx="16" hasCustomPrompt="1"/>
          </p:nvPr>
        </p:nvSpPr>
        <p:spPr>
          <a:xfrm>
            <a:off x="7903403" y="2675696"/>
            <a:ext cx="3255893" cy="424732"/>
          </a:xfrm>
          <a:prstGeom prst="rect">
            <a:avLst/>
          </a:prstGeom>
        </p:spPr>
        <p:txBody>
          <a:bodyPr wrap="square">
            <a:spAutoFit/>
          </a:bodyPr>
          <a:lstStyle>
            <a:lvl1pPr marL="0" indent="0" algn="l">
              <a:buNone/>
              <a:defRPr sz="2400" b="1">
                <a:solidFill>
                  <a:schemeClr val="bg1"/>
                </a:solidFill>
                <a:effectLst/>
              </a:defRPr>
            </a:lvl1pPr>
          </a:lstStyle>
          <a:p>
            <a:pPr lvl="0"/>
            <a:r>
              <a:rPr lang="zh-CN" altLang="en-US" dirty="0"/>
              <a:t>点击此处添加标题</a:t>
            </a:r>
          </a:p>
        </p:txBody>
      </p:sp>
      <p:sp>
        <p:nvSpPr>
          <p:cNvPr id="39" name="文本占位符 10"/>
          <p:cNvSpPr>
            <a:spLocks noGrp="1"/>
          </p:cNvSpPr>
          <p:nvPr>
            <p:ph type="body" sz="quarter" idx="17" hasCustomPrompt="1"/>
          </p:nvPr>
        </p:nvSpPr>
        <p:spPr>
          <a:xfrm>
            <a:off x="2026674" y="3932817"/>
            <a:ext cx="3255893" cy="424732"/>
          </a:xfrm>
          <a:prstGeom prst="rect">
            <a:avLst/>
          </a:prstGeom>
        </p:spPr>
        <p:txBody>
          <a:bodyPr wrap="square">
            <a:spAutoFit/>
          </a:bodyPr>
          <a:lstStyle>
            <a:lvl1pPr marL="0" indent="0" algn="l">
              <a:buNone/>
              <a:defRPr sz="2400" b="1">
                <a:solidFill>
                  <a:schemeClr val="bg1"/>
                </a:solidFill>
                <a:effectLst/>
              </a:defRPr>
            </a:lvl1pPr>
          </a:lstStyle>
          <a:p>
            <a:pPr lvl="0"/>
            <a:r>
              <a:rPr lang="zh-CN" altLang="en-US" dirty="0"/>
              <a:t>点击此处添加标题</a:t>
            </a:r>
          </a:p>
        </p:txBody>
      </p:sp>
      <p:sp>
        <p:nvSpPr>
          <p:cNvPr id="40" name="文本占位符 10"/>
          <p:cNvSpPr>
            <a:spLocks noGrp="1"/>
          </p:cNvSpPr>
          <p:nvPr>
            <p:ph type="body" sz="quarter" idx="18" hasCustomPrompt="1"/>
          </p:nvPr>
        </p:nvSpPr>
        <p:spPr>
          <a:xfrm>
            <a:off x="7903403" y="3932817"/>
            <a:ext cx="3255893" cy="424732"/>
          </a:xfrm>
          <a:prstGeom prst="rect">
            <a:avLst/>
          </a:prstGeom>
        </p:spPr>
        <p:txBody>
          <a:bodyPr wrap="square">
            <a:spAutoFit/>
          </a:bodyPr>
          <a:lstStyle>
            <a:lvl1pPr marL="0" indent="0" algn="l">
              <a:buNone/>
              <a:defRPr sz="2400" b="1">
                <a:solidFill>
                  <a:schemeClr val="bg1"/>
                </a:solidFill>
                <a:effectLst/>
              </a:defRPr>
            </a:lvl1pPr>
          </a:lstStyle>
          <a:p>
            <a:pPr lvl="0"/>
            <a:r>
              <a:rPr lang="zh-CN" altLang="en-US" dirty="0"/>
              <a:t>点击此处添加标题</a:t>
            </a:r>
          </a:p>
        </p:txBody>
      </p:sp>
      <p:sp>
        <p:nvSpPr>
          <p:cNvPr id="26" name="椭圆 25"/>
          <p:cNvSpPr/>
          <p:nvPr userDrawn="1"/>
        </p:nvSpPr>
        <p:spPr>
          <a:xfrm>
            <a:off x="6932992" y="4982451"/>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dirty="0"/>
          </a:p>
        </p:txBody>
      </p:sp>
      <p:sp>
        <p:nvSpPr>
          <p:cNvPr id="29" name="椭圆 28"/>
          <p:cNvSpPr/>
          <p:nvPr userDrawn="1"/>
        </p:nvSpPr>
        <p:spPr>
          <a:xfrm>
            <a:off x="1031961" y="4982451"/>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dirty="0"/>
          </a:p>
        </p:txBody>
      </p:sp>
      <p:sp>
        <p:nvSpPr>
          <p:cNvPr id="30" name="文本占位符 10"/>
          <p:cNvSpPr>
            <a:spLocks noGrp="1"/>
          </p:cNvSpPr>
          <p:nvPr>
            <p:ph type="body" sz="quarter" idx="19" hasCustomPrompt="1"/>
          </p:nvPr>
        </p:nvSpPr>
        <p:spPr>
          <a:xfrm>
            <a:off x="994095" y="5205293"/>
            <a:ext cx="952032" cy="480131"/>
          </a:xfrm>
          <a:prstGeom prst="rect">
            <a:avLst/>
          </a:prstGeom>
        </p:spPr>
        <p:txBody>
          <a:bodyPr wrap="square">
            <a:spAutoFit/>
          </a:bodyPr>
          <a:lstStyle>
            <a:lvl1pPr marL="0" indent="0" algn="ctr">
              <a:buNone/>
              <a:defRPr sz="2800" b="1">
                <a:solidFill>
                  <a:schemeClr val="bg1"/>
                </a:solidFill>
                <a:effectLst/>
              </a:defRPr>
            </a:lvl1pPr>
          </a:lstStyle>
          <a:p>
            <a:pPr lvl="0"/>
            <a:r>
              <a:rPr lang="en-US" altLang="zh-CN" dirty="0"/>
              <a:t>01</a:t>
            </a:r>
          </a:p>
        </p:txBody>
      </p:sp>
      <p:sp>
        <p:nvSpPr>
          <p:cNvPr id="31" name="文本占位符 10"/>
          <p:cNvSpPr>
            <a:spLocks noGrp="1"/>
          </p:cNvSpPr>
          <p:nvPr>
            <p:ph type="body" sz="quarter" idx="20" hasCustomPrompt="1"/>
          </p:nvPr>
        </p:nvSpPr>
        <p:spPr>
          <a:xfrm>
            <a:off x="6901445" y="5205293"/>
            <a:ext cx="952032" cy="480131"/>
          </a:xfrm>
          <a:prstGeom prst="rect">
            <a:avLst/>
          </a:prstGeom>
        </p:spPr>
        <p:txBody>
          <a:bodyPr wrap="square">
            <a:spAutoFit/>
          </a:bodyPr>
          <a:lstStyle>
            <a:lvl1pPr marL="0" indent="0" algn="ctr">
              <a:buNone/>
              <a:defRPr sz="2800" b="1">
                <a:solidFill>
                  <a:schemeClr val="bg1"/>
                </a:solidFill>
                <a:effectLst/>
              </a:defRPr>
            </a:lvl1pPr>
          </a:lstStyle>
          <a:p>
            <a:pPr lvl="0"/>
            <a:r>
              <a:rPr lang="en-US" altLang="zh-CN" dirty="0"/>
              <a:t>01</a:t>
            </a:r>
          </a:p>
        </p:txBody>
      </p:sp>
      <p:sp>
        <p:nvSpPr>
          <p:cNvPr id="32" name="文本占位符 10"/>
          <p:cNvSpPr>
            <a:spLocks noGrp="1"/>
          </p:cNvSpPr>
          <p:nvPr>
            <p:ph type="body" sz="quarter" idx="21" hasCustomPrompt="1"/>
          </p:nvPr>
        </p:nvSpPr>
        <p:spPr>
          <a:xfrm>
            <a:off x="2026674" y="5213646"/>
            <a:ext cx="3255893" cy="424732"/>
          </a:xfrm>
          <a:prstGeom prst="rect">
            <a:avLst/>
          </a:prstGeom>
        </p:spPr>
        <p:txBody>
          <a:bodyPr wrap="square">
            <a:spAutoFit/>
          </a:bodyPr>
          <a:lstStyle>
            <a:lvl1pPr marL="0" indent="0" algn="l">
              <a:buNone/>
              <a:defRPr sz="2400" b="1">
                <a:solidFill>
                  <a:schemeClr val="bg1"/>
                </a:solidFill>
                <a:effectLst/>
              </a:defRPr>
            </a:lvl1pPr>
          </a:lstStyle>
          <a:p>
            <a:pPr lvl="0"/>
            <a:r>
              <a:rPr lang="zh-CN" altLang="en-US" dirty="0"/>
              <a:t>点击此处添加标题</a:t>
            </a:r>
          </a:p>
        </p:txBody>
      </p:sp>
      <p:sp>
        <p:nvSpPr>
          <p:cNvPr id="41" name="文本占位符 10"/>
          <p:cNvSpPr>
            <a:spLocks noGrp="1"/>
          </p:cNvSpPr>
          <p:nvPr>
            <p:ph type="body" sz="quarter" idx="22" hasCustomPrompt="1"/>
          </p:nvPr>
        </p:nvSpPr>
        <p:spPr>
          <a:xfrm>
            <a:off x="7903403" y="5213646"/>
            <a:ext cx="3255893" cy="424732"/>
          </a:xfrm>
          <a:prstGeom prst="rect">
            <a:avLst/>
          </a:prstGeom>
        </p:spPr>
        <p:txBody>
          <a:bodyPr wrap="square">
            <a:spAutoFit/>
          </a:bodyPr>
          <a:lstStyle>
            <a:lvl1pPr marL="0" indent="0" algn="l">
              <a:buNone/>
              <a:defRPr sz="2400" b="1">
                <a:solidFill>
                  <a:schemeClr val="bg1"/>
                </a:solidFill>
                <a:effectLst/>
              </a:defRPr>
            </a:lvl1pPr>
          </a:lstStyle>
          <a:p>
            <a:pPr lvl="0"/>
            <a:r>
              <a:rPr lang="zh-CN" altLang="en-US" dirty="0"/>
              <a:t>点击此处添加标题</a:t>
            </a:r>
          </a:p>
        </p:txBody>
      </p:sp>
    </p:spTree>
    <p:extLst>
      <p:ext uri="{BB962C8B-B14F-4D97-AF65-F5344CB8AC3E}">
        <p14:creationId xmlns:p14="http://schemas.microsoft.com/office/powerpoint/2010/main" val="23939737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2" name="Date Placeholder 1"/>
          <p:cNvSpPr>
            <a:spLocks noGrp="1"/>
          </p:cNvSpPr>
          <p:nvPr>
            <p:ph type="dt" sz="half" idx="10"/>
          </p:nvPr>
        </p:nvSpPr>
        <p:spPr/>
        <p:txBody>
          <a:bodyPr/>
          <a:lstStyle/>
          <a:p>
            <a:fld id="{DA55B507-E208-42FE-B3A3-0FBA25974576}" type="datetime1">
              <a:rPr lang="en-US" smtClean="0"/>
              <a:t>6/4/2018</a:t>
            </a:fld>
            <a:endParaRPr lang="en-US" dirty="0"/>
          </a:p>
        </p:txBody>
      </p:sp>
      <p:sp>
        <p:nvSpPr>
          <p:cNvPr id="7" name="Footer Placeholder 6"/>
          <p:cNvSpPr>
            <a:spLocks noGrp="1"/>
          </p:cNvSpPr>
          <p:nvPr>
            <p:ph type="ftr" sz="quarter" idx="11"/>
          </p:nvPr>
        </p:nvSpPr>
        <p:spPr/>
        <p:txBody>
          <a:bodyPr/>
          <a:lstStyle/>
          <a:p>
            <a:endParaRPr lang="en-US" dirty="0"/>
          </a:p>
        </p:txBody>
      </p:sp>
      <p:sp>
        <p:nvSpPr>
          <p:cNvPr id="8" name="Slide Number Placeholder 7"/>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661493864"/>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副标题页">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2" name="Picture 2" descr="internet network에 대한 이미지 검색결과"/>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artisticGlowEdges/>
                    </a14:imgEffect>
                    <a14:imgEffect>
                      <a14:sharpenSoften amount="-25000"/>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rcRect b="10641"/>
          <a:stretch/>
        </p:blipFill>
        <p:spPr bwMode="auto">
          <a:xfrm>
            <a:off x="0" y="-197708"/>
            <a:ext cx="12190858" cy="7055708"/>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userDrawn="1"/>
        </p:nvSpPr>
        <p:spPr>
          <a:xfrm>
            <a:off x="5029200" y="1543050"/>
            <a:ext cx="6648450" cy="3810000"/>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占位符 10"/>
          <p:cNvSpPr>
            <a:spLocks noGrp="1"/>
          </p:cNvSpPr>
          <p:nvPr>
            <p:ph type="body" sz="quarter" idx="10" hasCustomPrompt="1"/>
          </p:nvPr>
        </p:nvSpPr>
        <p:spPr>
          <a:xfrm>
            <a:off x="5586730" y="2100431"/>
            <a:ext cx="4751070" cy="1328569"/>
          </a:xfrm>
          <a:prstGeom prst="rect">
            <a:avLst/>
          </a:prstGeom>
        </p:spPr>
        <p:txBody>
          <a:bodyPr wrap="square">
            <a:spAutoFit/>
          </a:bodyPr>
          <a:lstStyle>
            <a:lvl1pPr marL="0" indent="0" algn="l">
              <a:lnSpc>
                <a:spcPct val="100000"/>
              </a:lnSpc>
              <a:spcBef>
                <a:spcPts val="0"/>
              </a:spcBef>
              <a:buNone/>
              <a:defRPr sz="4000" b="1">
                <a:solidFill>
                  <a:schemeClr val="bg1"/>
                </a:solidFill>
                <a:effectLst>
                  <a:outerShdw blurRad="38100" dist="38100" dir="2700000" algn="tl">
                    <a:srgbClr val="000000">
                      <a:alpha val="43137"/>
                    </a:srgbClr>
                  </a:outerShdw>
                </a:effectLst>
              </a:defRPr>
            </a:lvl1pPr>
          </a:lstStyle>
          <a:p>
            <a:pPr lvl="0"/>
            <a:r>
              <a:rPr lang="zh-CN" altLang="en-US" dirty="0"/>
              <a:t>点击此处添加标题</a:t>
            </a:r>
          </a:p>
          <a:p>
            <a:pPr lvl="0"/>
            <a:r>
              <a:rPr lang="en-US" altLang="zh-CN" dirty="0"/>
              <a:t>TITLE HERE</a:t>
            </a:r>
          </a:p>
        </p:txBody>
      </p:sp>
      <p:sp>
        <p:nvSpPr>
          <p:cNvPr id="9" name="文本占位符 10"/>
          <p:cNvSpPr>
            <a:spLocks noGrp="1"/>
          </p:cNvSpPr>
          <p:nvPr>
            <p:ph type="body" sz="quarter" idx="11" hasCustomPrompt="1"/>
          </p:nvPr>
        </p:nvSpPr>
        <p:spPr>
          <a:xfrm>
            <a:off x="5586730" y="3451934"/>
            <a:ext cx="4751070" cy="572464"/>
          </a:xfrm>
          <a:prstGeom prst="rect">
            <a:avLst/>
          </a:prstGeom>
        </p:spPr>
        <p:txBody>
          <a:bodyPr wrap="square">
            <a:spAutoFit/>
          </a:bodyPr>
          <a:lstStyle>
            <a:lvl1pPr marL="0" indent="0" algn="l">
              <a:lnSpc>
                <a:spcPct val="130000"/>
              </a:lnSpc>
              <a:spcBef>
                <a:spcPts val="0"/>
              </a:spcBef>
              <a:buNone/>
              <a:defRPr sz="1200" b="0">
                <a:solidFill>
                  <a:schemeClr val="bg1"/>
                </a:solidFill>
                <a:effectLst/>
              </a:defRPr>
            </a:lvl1pPr>
          </a:lstStyle>
          <a:p>
            <a:pPr lvl="0"/>
            <a:r>
              <a:rPr lang="zh-CN" altLang="en-US" dirty="0"/>
              <a:t>标题数字等都可以通过点击和重新输入进行更改，顶部“开始”面板中可以对字体、字号、颜色、行距等进行修改。</a:t>
            </a:r>
          </a:p>
        </p:txBody>
      </p:sp>
      <p:sp>
        <p:nvSpPr>
          <p:cNvPr id="10" name="文本占位符 10"/>
          <p:cNvSpPr>
            <a:spLocks noGrp="1"/>
          </p:cNvSpPr>
          <p:nvPr>
            <p:ph type="body" sz="quarter" idx="12" hasCustomPrompt="1"/>
          </p:nvPr>
        </p:nvSpPr>
        <p:spPr>
          <a:xfrm>
            <a:off x="1871345" y="-410662"/>
            <a:ext cx="4751070" cy="7725192"/>
          </a:xfrm>
          <a:prstGeom prst="rect">
            <a:avLst/>
          </a:prstGeom>
        </p:spPr>
        <p:txBody>
          <a:bodyPr wrap="square">
            <a:spAutoFit/>
          </a:bodyPr>
          <a:lstStyle>
            <a:lvl1pPr marL="0" indent="0" algn="ctr">
              <a:lnSpc>
                <a:spcPct val="100000"/>
              </a:lnSpc>
              <a:spcBef>
                <a:spcPts val="0"/>
              </a:spcBef>
              <a:buNone/>
              <a:defRPr sz="49600" b="1">
                <a:solidFill>
                  <a:schemeClr val="bg1"/>
                </a:solidFill>
                <a:effectLst>
                  <a:outerShdw blurRad="38100" dist="38100" dir="2700000" algn="tl">
                    <a:srgbClr val="000000">
                      <a:alpha val="43137"/>
                    </a:srgbClr>
                  </a:outerShdw>
                </a:effectLst>
              </a:defRPr>
            </a:lvl1pPr>
          </a:lstStyle>
          <a:p>
            <a:pPr lvl="0"/>
            <a:r>
              <a:rPr lang="en-US" altLang="zh-CN" dirty="0"/>
              <a:t>1</a:t>
            </a:r>
          </a:p>
        </p:txBody>
      </p:sp>
    </p:spTree>
    <p:extLst>
      <p:ext uri="{BB962C8B-B14F-4D97-AF65-F5344CB8AC3E}">
        <p14:creationId xmlns:p14="http://schemas.microsoft.com/office/powerpoint/2010/main" val="864805112"/>
      </p:ext>
    </p:extLst>
  </p:cSld>
  <p:clrMapOvr>
    <a:masterClrMapping/>
  </p:clrMapOvr>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内容页_1">
    <p:spTree>
      <p:nvGrpSpPr>
        <p:cNvPr id="1" name=""/>
        <p:cNvGrpSpPr/>
        <p:nvPr/>
      </p:nvGrpSpPr>
      <p:grpSpPr>
        <a:xfrm>
          <a:off x="0" y="0"/>
          <a:ext cx="0" cy="0"/>
          <a:chOff x="0" y="0"/>
          <a:chExt cx="0" cy="0"/>
        </a:xfrm>
      </p:grpSpPr>
      <p:pic>
        <p:nvPicPr>
          <p:cNvPr id="16" name="图片 15"/>
          <p:cNvPicPr>
            <a:picLocks noChangeAspect="1"/>
          </p:cNvPicPr>
          <p:nvPr userDrawn="1"/>
        </p:nvPicPr>
        <p:blipFill>
          <a:blip r:embed="rId2"/>
          <a:stretch>
            <a:fillRect/>
          </a:stretch>
        </p:blipFill>
        <p:spPr>
          <a:xfrm>
            <a:off x="3555997" y="2000248"/>
            <a:ext cx="8636003" cy="4857751"/>
          </a:xfrm>
          <a:prstGeom prst="rect">
            <a:avLst/>
          </a:prstGeom>
        </p:spPr>
      </p:pic>
      <p:cxnSp>
        <p:nvCxnSpPr>
          <p:cNvPr id="10" name="直接连接符 9"/>
          <p:cNvCxnSpPr/>
          <p:nvPr userDrawn="1"/>
        </p:nvCxnSpPr>
        <p:spPr>
          <a:xfrm>
            <a:off x="2838450" y="1009650"/>
            <a:ext cx="1638300" cy="0"/>
          </a:xfrm>
          <a:prstGeom prst="line">
            <a:avLst/>
          </a:prstGeom>
          <a:ln w="1270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userDrawn="1"/>
        </p:nvCxnSpPr>
        <p:spPr>
          <a:xfrm>
            <a:off x="4476750" y="1009650"/>
            <a:ext cx="1638300" cy="0"/>
          </a:xfrm>
          <a:prstGeom prst="line">
            <a:avLst/>
          </a:prstGeom>
          <a:ln w="1270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userDrawn="1"/>
        </p:nvCxnSpPr>
        <p:spPr>
          <a:xfrm>
            <a:off x="6115050" y="1009650"/>
            <a:ext cx="1638300" cy="0"/>
          </a:xfrm>
          <a:prstGeom prst="line">
            <a:avLst/>
          </a:prstGeom>
          <a:ln w="1270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userDrawn="1"/>
        </p:nvCxnSpPr>
        <p:spPr>
          <a:xfrm>
            <a:off x="7734300" y="1009650"/>
            <a:ext cx="1638300" cy="0"/>
          </a:xfrm>
          <a:prstGeom prst="line">
            <a:avLst/>
          </a:prstGeom>
          <a:ln w="12700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流程图: 手动输入 13"/>
          <p:cNvSpPr/>
          <p:nvPr userDrawn="1"/>
        </p:nvSpPr>
        <p:spPr>
          <a:xfrm rot="5400000">
            <a:off x="952500" y="1047750"/>
            <a:ext cx="4857750" cy="6762750"/>
          </a:xfrm>
          <a:prstGeom prst="flowChartManualInpu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 name="直接连接符 14"/>
          <p:cNvCxnSpPr/>
          <p:nvPr userDrawn="1"/>
        </p:nvCxnSpPr>
        <p:spPr>
          <a:xfrm>
            <a:off x="5181600" y="2000249"/>
            <a:ext cx="1384300" cy="4927601"/>
          </a:xfrm>
          <a:prstGeom prst="line">
            <a:avLst/>
          </a:prstGeom>
          <a:ln w="1016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文本占位符 2"/>
          <p:cNvSpPr>
            <a:spLocks noGrp="1"/>
          </p:cNvSpPr>
          <p:nvPr>
            <p:ph type="body" sz="quarter" idx="10" hasCustomPrompt="1"/>
          </p:nvPr>
        </p:nvSpPr>
        <p:spPr>
          <a:xfrm>
            <a:off x="2404277" y="363539"/>
            <a:ext cx="7383446" cy="362404"/>
          </a:xfrm>
          <a:prstGeom prst="rect">
            <a:avLst/>
          </a:prstGeom>
        </p:spPr>
        <p:txBody>
          <a:bodyPr/>
          <a:lstStyle>
            <a:lvl1pPr marL="0" indent="0" algn="ctr">
              <a:buNone/>
              <a:defRPr sz="2400" b="1" baseline="0"/>
            </a:lvl1pPr>
          </a:lstStyle>
          <a:p>
            <a:pPr lvl="0"/>
            <a:r>
              <a:rPr lang="zh-CN" altLang="en-US" dirty="0"/>
              <a:t>点击此处添加标题 </a:t>
            </a:r>
            <a:r>
              <a:rPr lang="en-US" altLang="zh-CN" dirty="0"/>
              <a:t>TITLE HERE </a:t>
            </a:r>
            <a:endParaRPr lang="zh-CN" altLang="en-US" dirty="0"/>
          </a:p>
        </p:txBody>
      </p:sp>
    </p:spTree>
    <p:extLst>
      <p:ext uri="{BB962C8B-B14F-4D97-AF65-F5344CB8AC3E}">
        <p14:creationId xmlns:p14="http://schemas.microsoft.com/office/powerpoint/2010/main" val="4117683261"/>
      </p:ext>
    </p:extLst>
  </p:cSld>
  <p:clrMapOvr>
    <a:masterClrMapping/>
  </p:clrMapOvr>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内容页_2">
    <p:spTree>
      <p:nvGrpSpPr>
        <p:cNvPr id="1" name=""/>
        <p:cNvGrpSpPr/>
        <p:nvPr/>
      </p:nvGrpSpPr>
      <p:grpSpPr>
        <a:xfrm>
          <a:off x="0" y="0"/>
          <a:ext cx="0" cy="0"/>
          <a:chOff x="0" y="0"/>
          <a:chExt cx="0" cy="0"/>
        </a:xfrm>
      </p:grpSpPr>
      <p:cxnSp>
        <p:nvCxnSpPr>
          <p:cNvPr id="15" name="直接连接符 14"/>
          <p:cNvCxnSpPr/>
          <p:nvPr userDrawn="1"/>
        </p:nvCxnSpPr>
        <p:spPr>
          <a:xfrm>
            <a:off x="2838450" y="1009650"/>
            <a:ext cx="1638300" cy="0"/>
          </a:xfrm>
          <a:prstGeom prst="line">
            <a:avLst/>
          </a:prstGeom>
          <a:ln w="1270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nvCxnSpPr>
        <p:spPr>
          <a:xfrm>
            <a:off x="4476750" y="1009650"/>
            <a:ext cx="1638300" cy="0"/>
          </a:xfrm>
          <a:prstGeom prst="line">
            <a:avLst/>
          </a:prstGeom>
          <a:ln w="1270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userDrawn="1"/>
        </p:nvCxnSpPr>
        <p:spPr>
          <a:xfrm>
            <a:off x="6115050" y="1009650"/>
            <a:ext cx="1638300" cy="0"/>
          </a:xfrm>
          <a:prstGeom prst="line">
            <a:avLst/>
          </a:prstGeom>
          <a:ln w="1270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userDrawn="1"/>
        </p:nvCxnSpPr>
        <p:spPr>
          <a:xfrm>
            <a:off x="7734300" y="1009650"/>
            <a:ext cx="1638300" cy="0"/>
          </a:xfrm>
          <a:prstGeom prst="line">
            <a:avLst/>
          </a:prstGeom>
          <a:ln w="12700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文本占位符 2"/>
          <p:cNvSpPr>
            <a:spLocks noGrp="1"/>
          </p:cNvSpPr>
          <p:nvPr>
            <p:ph type="body" sz="quarter" idx="10" hasCustomPrompt="1"/>
          </p:nvPr>
        </p:nvSpPr>
        <p:spPr>
          <a:xfrm>
            <a:off x="2404277" y="363539"/>
            <a:ext cx="7383446" cy="362404"/>
          </a:xfrm>
          <a:prstGeom prst="rect">
            <a:avLst/>
          </a:prstGeom>
        </p:spPr>
        <p:txBody>
          <a:bodyPr/>
          <a:lstStyle>
            <a:lvl1pPr marL="0" indent="0" algn="ctr">
              <a:buNone/>
              <a:defRPr sz="2400" b="1" baseline="0"/>
            </a:lvl1pPr>
          </a:lstStyle>
          <a:p>
            <a:pPr lvl="0"/>
            <a:r>
              <a:rPr lang="zh-CN" altLang="en-US" dirty="0"/>
              <a:t>点击此处添加标题 </a:t>
            </a:r>
            <a:r>
              <a:rPr lang="en-US" altLang="zh-CN" dirty="0"/>
              <a:t>TITLE HERE </a:t>
            </a:r>
            <a:endParaRPr lang="zh-CN" altLang="en-US" dirty="0"/>
          </a:p>
        </p:txBody>
      </p:sp>
    </p:spTree>
    <p:extLst>
      <p:ext uri="{BB962C8B-B14F-4D97-AF65-F5344CB8AC3E}">
        <p14:creationId xmlns:p14="http://schemas.microsoft.com/office/powerpoint/2010/main" val="554461433"/>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内容页_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矩形 3"/>
          <p:cNvSpPr/>
          <p:nvPr userDrawn="1"/>
        </p:nvSpPr>
        <p:spPr>
          <a:xfrm>
            <a:off x="0" y="-19051"/>
            <a:ext cx="12192000" cy="6877051"/>
          </a:xfrm>
          <a:prstGeom prst="rect">
            <a:avLst/>
          </a:prstGeom>
          <a:solidFill>
            <a:schemeClr val="accent1">
              <a:lumMod val="90000"/>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 name="直接连接符 13"/>
          <p:cNvCxnSpPr/>
          <p:nvPr userDrawn="1"/>
        </p:nvCxnSpPr>
        <p:spPr>
          <a:xfrm>
            <a:off x="2838450" y="1009650"/>
            <a:ext cx="1638300" cy="0"/>
          </a:xfrm>
          <a:prstGeom prst="line">
            <a:avLst/>
          </a:prstGeom>
          <a:ln w="1270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userDrawn="1"/>
        </p:nvCxnSpPr>
        <p:spPr>
          <a:xfrm>
            <a:off x="4476750" y="1009650"/>
            <a:ext cx="1638300" cy="0"/>
          </a:xfrm>
          <a:prstGeom prst="line">
            <a:avLst/>
          </a:prstGeom>
          <a:ln w="1270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nvCxnSpPr>
        <p:spPr>
          <a:xfrm>
            <a:off x="6115050" y="1009650"/>
            <a:ext cx="1638300" cy="0"/>
          </a:xfrm>
          <a:prstGeom prst="line">
            <a:avLst/>
          </a:prstGeom>
          <a:ln w="1270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userDrawn="1"/>
        </p:nvCxnSpPr>
        <p:spPr>
          <a:xfrm>
            <a:off x="7734300" y="1009650"/>
            <a:ext cx="1638300" cy="0"/>
          </a:xfrm>
          <a:prstGeom prst="line">
            <a:avLst/>
          </a:prstGeom>
          <a:ln w="12700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文本占位符 2"/>
          <p:cNvSpPr>
            <a:spLocks noGrp="1"/>
          </p:cNvSpPr>
          <p:nvPr>
            <p:ph type="body" sz="quarter" idx="10" hasCustomPrompt="1"/>
          </p:nvPr>
        </p:nvSpPr>
        <p:spPr>
          <a:xfrm>
            <a:off x="2404277" y="363539"/>
            <a:ext cx="7383446" cy="362404"/>
          </a:xfrm>
          <a:prstGeom prst="rect">
            <a:avLst/>
          </a:prstGeom>
        </p:spPr>
        <p:txBody>
          <a:bodyPr/>
          <a:lstStyle>
            <a:lvl1pPr marL="0" indent="0" algn="ctr">
              <a:buNone/>
              <a:defRPr sz="2400" b="1" baseline="0">
                <a:solidFill>
                  <a:schemeClr val="bg1"/>
                </a:solidFill>
              </a:defRPr>
            </a:lvl1pPr>
          </a:lstStyle>
          <a:p>
            <a:pPr lvl="0"/>
            <a:r>
              <a:rPr lang="zh-CN" altLang="en-US" dirty="0"/>
              <a:t>点击此处添加标题 </a:t>
            </a:r>
            <a:r>
              <a:rPr lang="en-US" altLang="zh-CN" dirty="0"/>
              <a:t>TITLE HERE </a:t>
            </a:r>
            <a:endParaRPr lang="zh-CN" altLang="en-US" dirty="0"/>
          </a:p>
        </p:txBody>
      </p:sp>
    </p:spTree>
    <p:extLst>
      <p:ext uri="{BB962C8B-B14F-4D97-AF65-F5344CB8AC3E}">
        <p14:creationId xmlns:p14="http://schemas.microsoft.com/office/powerpoint/2010/main" val="2901437277"/>
      </p:ext>
    </p:extLst>
  </p:cSld>
  <p:clrMapOvr>
    <a:masterClrMapping/>
  </p:clrMapOvr>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内容页_4">
    <p:spTree>
      <p:nvGrpSpPr>
        <p:cNvPr id="1" name=""/>
        <p:cNvGrpSpPr/>
        <p:nvPr/>
      </p:nvGrpSpPr>
      <p:grpSpPr>
        <a:xfrm>
          <a:off x="0" y="0"/>
          <a:ext cx="0" cy="0"/>
          <a:chOff x="0" y="0"/>
          <a:chExt cx="0" cy="0"/>
        </a:xfrm>
      </p:grpSpPr>
      <p:sp>
        <p:nvSpPr>
          <p:cNvPr id="3" name="矩形 2"/>
          <p:cNvSpPr/>
          <p:nvPr userDrawn="1"/>
        </p:nvSpPr>
        <p:spPr>
          <a:xfrm>
            <a:off x="0" y="-1"/>
            <a:ext cx="12192000" cy="6877051"/>
          </a:xfrm>
          <a:prstGeom prst="rect">
            <a:avLst/>
          </a:prstGeom>
          <a:solidFill>
            <a:schemeClr val="accent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连接符 8"/>
          <p:cNvCxnSpPr/>
          <p:nvPr userDrawn="1"/>
        </p:nvCxnSpPr>
        <p:spPr>
          <a:xfrm>
            <a:off x="2838450" y="1009650"/>
            <a:ext cx="1638300" cy="0"/>
          </a:xfrm>
          <a:prstGeom prst="line">
            <a:avLst/>
          </a:prstGeom>
          <a:ln w="1270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userDrawn="1"/>
        </p:nvCxnSpPr>
        <p:spPr>
          <a:xfrm>
            <a:off x="4476750" y="1009650"/>
            <a:ext cx="1638300" cy="0"/>
          </a:xfrm>
          <a:prstGeom prst="line">
            <a:avLst/>
          </a:prstGeom>
          <a:ln w="1270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userDrawn="1"/>
        </p:nvCxnSpPr>
        <p:spPr>
          <a:xfrm>
            <a:off x="6115050" y="1009650"/>
            <a:ext cx="1638300" cy="0"/>
          </a:xfrm>
          <a:prstGeom prst="line">
            <a:avLst/>
          </a:prstGeom>
          <a:ln w="1270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userDrawn="1"/>
        </p:nvCxnSpPr>
        <p:spPr>
          <a:xfrm>
            <a:off x="7734300" y="1009650"/>
            <a:ext cx="1638300" cy="0"/>
          </a:xfrm>
          <a:prstGeom prst="line">
            <a:avLst/>
          </a:prstGeom>
          <a:ln w="1270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文本占位符 2"/>
          <p:cNvSpPr>
            <a:spLocks noGrp="1"/>
          </p:cNvSpPr>
          <p:nvPr>
            <p:ph type="body" sz="quarter" idx="10" hasCustomPrompt="1"/>
          </p:nvPr>
        </p:nvSpPr>
        <p:spPr>
          <a:xfrm>
            <a:off x="2404277" y="363539"/>
            <a:ext cx="7383446" cy="362404"/>
          </a:xfrm>
          <a:prstGeom prst="rect">
            <a:avLst/>
          </a:prstGeom>
        </p:spPr>
        <p:txBody>
          <a:bodyPr/>
          <a:lstStyle>
            <a:lvl1pPr marL="0" indent="0" algn="ctr">
              <a:buNone/>
              <a:defRPr sz="2400" b="1" baseline="0"/>
            </a:lvl1pPr>
          </a:lstStyle>
          <a:p>
            <a:pPr lvl="0"/>
            <a:r>
              <a:rPr lang="zh-CN" altLang="en-US" dirty="0"/>
              <a:t>点击此处添加标题 </a:t>
            </a:r>
            <a:r>
              <a:rPr lang="en-US" altLang="zh-CN" dirty="0"/>
              <a:t>TITLE HERE </a:t>
            </a:r>
            <a:endParaRPr lang="zh-CN" altLang="en-US" dirty="0"/>
          </a:p>
        </p:txBody>
      </p:sp>
    </p:spTree>
    <p:extLst>
      <p:ext uri="{BB962C8B-B14F-4D97-AF65-F5344CB8AC3E}">
        <p14:creationId xmlns:p14="http://schemas.microsoft.com/office/powerpoint/2010/main" val="264972679"/>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内容页_5">
    <p:spTree>
      <p:nvGrpSpPr>
        <p:cNvPr id="1" name=""/>
        <p:cNvGrpSpPr/>
        <p:nvPr/>
      </p:nvGrpSpPr>
      <p:grpSpPr>
        <a:xfrm>
          <a:off x="0" y="0"/>
          <a:ext cx="0" cy="0"/>
          <a:chOff x="0" y="0"/>
          <a:chExt cx="0" cy="0"/>
        </a:xfrm>
      </p:grpSpPr>
      <p:sp>
        <p:nvSpPr>
          <p:cNvPr id="5" name="矩形 4"/>
          <p:cNvSpPr/>
          <p:nvPr userDrawn="1"/>
        </p:nvSpPr>
        <p:spPr>
          <a:xfrm>
            <a:off x="0" y="2762250"/>
            <a:ext cx="12192000" cy="2990849"/>
          </a:xfrm>
          <a:prstGeom prst="rect">
            <a:avLst/>
          </a:prstGeom>
          <a:solidFill>
            <a:schemeClr val="accent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 name="直接连接符 10"/>
          <p:cNvCxnSpPr/>
          <p:nvPr userDrawn="1"/>
        </p:nvCxnSpPr>
        <p:spPr>
          <a:xfrm>
            <a:off x="2838450" y="1009650"/>
            <a:ext cx="1638300" cy="0"/>
          </a:xfrm>
          <a:prstGeom prst="line">
            <a:avLst/>
          </a:prstGeom>
          <a:ln w="1270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userDrawn="1"/>
        </p:nvCxnSpPr>
        <p:spPr>
          <a:xfrm>
            <a:off x="4476750" y="1009650"/>
            <a:ext cx="1638300" cy="0"/>
          </a:xfrm>
          <a:prstGeom prst="line">
            <a:avLst/>
          </a:prstGeom>
          <a:ln w="1270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userDrawn="1"/>
        </p:nvCxnSpPr>
        <p:spPr>
          <a:xfrm>
            <a:off x="6115050" y="1009650"/>
            <a:ext cx="1638300" cy="0"/>
          </a:xfrm>
          <a:prstGeom prst="line">
            <a:avLst/>
          </a:prstGeom>
          <a:ln w="1270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7734300" y="1009650"/>
            <a:ext cx="1638300" cy="0"/>
          </a:xfrm>
          <a:prstGeom prst="line">
            <a:avLst/>
          </a:prstGeom>
          <a:ln w="12700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文本占位符 2"/>
          <p:cNvSpPr>
            <a:spLocks noGrp="1"/>
          </p:cNvSpPr>
          <p:nvPr>
            <p:ph type="body" sz="quarter" idx="10" hasCustomPrompt="1"/>
          </p:nvPr>
        </p:nvSpPr>
        <p:spPr>
          <a:xfrm>
            <a:off x="2404277" y="363539"/>
            <a:ext cx="7383446" cy="362404"/>
          </a:xfrm>
          <a:prstGeom prst="rect">
            <a:avLst/>
          </a:prstGeom>
        </p:spPr>
        <p:txBody>
          <a:bodyPr/>
          <a:lstStyle>
            <a:lvl1pPr marL="0" indent="0" algn="ctr">
              <a:buNone/>
              <a:defRPr sz="2400" b="1" baseline="0"/>
            </a:lvl1pPr>
          </a:lstStyle>
          <a:p>
            <a:pPr lvl="0"/>
            <a:r>
              <a:rPr lang="zh-CN" altLang="en-US" dirty="0"/>
              <a:t>点击此处添加标题 </a:t>
            </a:r>
            <a:r>
              <a:rPr lang="en-US" altLang="zh-CN" dirty="0"/>
              <a:t>TITLE HERE </a:t>
            </a:r>
            <a:endParaRPr lang="zh-CN" altLang="en-US" dirty="0"/>
          </a:p>
        </p:txBody>
      </p:sp>
    </p:spTree>
    <p:extLst>
      <p:ext uri="{BB962C8B-B14F-4D97-AF65-F5344CB8AC3E}">
        <p14:creationId xmlns:p14="http://schemas.microsoft.com/office/powerpoint/2010/main" val="227576942"/>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内容页_6">
    <p:spTree>
      <p:nvGrpSpPr>
        <p:cNvPr id="1" name=""/>
        <p:cNvGrpSpPr/>
        <p:nvPr/>
      </p:nvGrpSpPr>
      <p:grpSpPr>
        <a:xfrm>
          <a:off x="0" y="0"/>
          <a:ext cx="0" cy="0"/>
          <a:chOff x="0" y="0"/>
          <a:chExt cx="0" cy="0"/>
        </a:xfrm>
      </p:grpSpPr>
      <p:sp>
        <p:nvSpPr>
          <p:cNvPr id="3" name="矩形 2"/>
          <p:cNvSpPr/>
          <p:nvPr userDrawn="1"/>
        </p:nvSpPr>
        <p:spPr>
          <a:xfrm>
            <a:off x="0" y="3943350"/>
            <a:ext cx="12192000" cy="2914650"/>
          </a:xfrm>
          <a:prstGeom prst="rect">
            <a:avLst/>
          </a:prstGeom>
          <a:solidFill>
            <a:schemeClr val="accent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连接符 8"/>
          <p:cNvCxnSpPr/>
          <p:nvPr userDrawn="1"/>
        </p:nvCxnSpPr>
        <p:spPr>
          <a:xfrm>
            <a:off x="2838450" y="1009650"/>
            <a:ext cx="1638300" cy="0"/>
          </a:xfrm>
          <a:prstGeom prst="line">
            <a:avLst/>
          </a:prstGeom>
          <a:ln w="1270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userDrawn="1"/>
        </p:nvCxnSpPr>
        <p:spPr>
          <a:xfrm>
            <a:off x="4476750" y="1009650"/>
            <a:ext cx="1638300" cy="0"/>
          </a:xfrm>
          <a:prstGeom prst="line">
            <a:avLst/>
          </a:prstGeom>
          <a:ln w="1270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userDrawn="1"/>
        </p:nvCxnSpPr>
        <p:spPr>
          <a:xfrm>
            <a:off x="6115050" y="1009650"/>
            <a:ext cx="1638300" cy="0"/>
          </a:xfrm>
          <a:prstGeom prst="line">
            <a:avLst/>
          </a:prstGeom>
          <a:ln w="1270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userDrawn="1"/>
        </p:nvCxnSpPr>
        <p:spPr>
          <a:xfrm>
            <a:off x="7734300" y="1009650"/>
            <a:ext cx="1638300" cy="0"/>
          </a:xfrm>
          <a:prstGeom prst="line">
            <a:avLst/>
          </a:prstGeom>
          <a:ln w="1270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文本占位符 2"/>
          <p:cNvSpPr>
            <a:spLocks noGrp="1"/>
          </p:cNvSpPr>
          <p:nvPr>
            <p:ph type="body" sz="quarter" idx="10" hasCustomPrompt="1"/>
          </p:nvPr>
        </p:nvSpPr>
        <p:spPr>
          <a:xfrm>
            <a:off x="2404277" y="363539"/>
            <a:ext cx="7383446" cy="362404"/>
          </a:xfrm>
          <a:prstGeom prst="rect">
            <a:avLst/>
          </a:prstGeom>
        </p:spPr>
        <p:txBody>
          <a:bodyPr/>
          <a:lstStyle>
            <a:lvl1pPr marL="0" indent="0" algn="ctr">
              <a:buNone/>
              <a:defRPr sz="2400" b="1" baseline="0"/>
            </a:lvl1pPr>
          </a:lstStyle>
          <a:p>
            <a:pPr lvl="0"/>
            <a:r>
              <a:rPr lang="zh-CN" altLang="en-US" dirty="0"/>
              <a:t>点击此处添加标题 </a:t>
            </a:r>
            <a:r>
              <a:rPr lang="en-US" altLang="zh-CN" dirty="0"/>
              <a:t>TITLE HERE </a:t>
            </a:r>
            <a:endParaRPr lang="zh-CN" altLang="en-US" dirty="0"/>
          </a:p>
        </p:txBody>
      </p:sp>
    </p:spTree>
    <p:extLst>
      <p:ext uri="{BB962C8B-B14F-4D97-AF65-F5344CB8AC3E}">
        <p14:creationId xmlns:p14="http://schemas.microsoft.com/office/powerpoint/2010/main" val="1284863462"/>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5197767"/>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日期版面配置區 1"/>
          <p:cNvSpPr>
            <a:spLocks noGrp="1"/>
          </p:cNvSpPr>
          <p:nvPr>
            <p:ph type="dt" sz="half" idx="10"/>
          </p:nvPr>
        </p:nvSpPr>
        <p:spPr/>
        <p:txBody>
          <a:bodyPr/>
          <a:lstStyle/>
          <a:p>
            <a:fld id="{2BF6C0FD-C2A4-4D01-869E-EFFF1F4440A1}" type="datetimeFigureOut">
              <a:rPr lang="zh-TW" altLang="en-US" smtClean="0"/>
              <a:t>2018/6/4</a:t>
            </a:fld>
            <a:endParaRPr lang="zh-TW" altLang="en-US"/>
          </a:p>
        </p:txBody>
      </p:sp>
      <p:sp>
        <p:nvSpPr>
          <p:cNvPr id="3" name="頁尾版面配置區 2"/>
          <p:cNvSpPr>
            <a:spLocks noGrp="1"/>
          </p:cNvSpPr>
          <p:nvPr>
            <p:ph type="ftr" sz="quarter" idx="11"/>
          </p:nvPr>
        </p:nvSpPr>
        <p:spPr/>
        <p:txBody>
          <a:bodyPr/>
          <a:lstStyle/>
          <a:p>
            <a:endParaRPr lang="zh-TW" altLang="en-US"/>
          </a:p>
        </p:txBody>
      </p:sp>
      <p:sp>
        <p:nvSpPr>
          <p:cNvPr id="4" name="投影片編號版面配置區 3"/>
          <p:cNvSpPr>
            <a:spLocks noGrp="1"/>
          </p:cNvSpPr>
          <p:nvPr>
            <p:ph type="sldNum" sz="quarter" idx="12"/>
          </p:nvPr>
        </p:nvSpPr>
        <p:spPr/>
        <p:txBody>
          <a:bodyPr/>
          <a:lstStyle/>
          <a:p>
            <a:fld id="{1C5E3118-E044-4E97-8F85-69826D069D46}" type="slidenum">
              <a:rPr lang="zh-TW" altLang="en-US" smtClean="0"/>
              <a:t>‹#›</a:t>
            </a:fld>
            <a:endParaRPr lang="zh-TW" altLang="en-US"/>
          </a:p>
        </p:txBody>
      </p:sp>
    </p:spTree>
    <p:extLst>
      <p:ext uri="{BB962C8B-B14F-4D97-AF65-F5344CB8AC3E}">
        <p14:creationId xmlns:p14="http://schemas.microsoft.com/office/powerpoint/2010/main" val="129895037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封面页">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0" name="Picture 2" descr="bitcoin에 대한 이미지 검색결과"/>
          <p:cNvPicPr>
            <a:picLocks noChangeAspect="1" noChangeArrowheads="1"/>
          </p:cNvPicPr>
          <p:nvPr userDrawn="1"/>
        </p:nvPicPr>
        <p:blipFill>
          <a:blip r:embed="rId3">
            <a:extLst>
              <a:ext uri="{BEBA8EAE-BF5A-486C-A8C5-ECC9F3942E4B}">
                <a14:imgProps xmlns:a14="http://schemas.microsoft.com/office/drawing/2010/main">
                  <a14:imgLayer r:embed="rId4">
                    <a14:imgEffect>
                      <a14:artisticTexturizer/>
                    </a14:imgEffect>
                    <a14:imgEffect>
                      <a14:sharpenSoften amount="-50000"/>
                    </a14:imgEffect>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37803" y="-3261"/>
            <a:ext cx="12229803" cy="6879265"/>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userDrawn="1"/>
        </p:nvSpPr>
        <p:spPr>
          <a:xfrm rot="2694152">
            <a:off x="4115694" y="1440335"/>
            <a:ext cx="3992076" cy="3992076"/>
          </a:xfrm>
          <a:prstGeom prst="rect">
            <a:avLst/>
          </a:prstGeom>
          <a:solidFill>
            <a:schemeClr val="bg1">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userDrawn="1"/>
        </p:nvSpPr>
        <p:spPr>
          <a:xfrm rot="2694152">
            <a:off x="4370140" y="1694780"/>
            <a:ext cx="3483185" cy="3483185"/>
          </a:xfrm>
          <a:prstGeom prst="rect">
            <a:avLst/>
          </a:prstGeom>
          <a:solidFill>
            <a:schemeClr val="bg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userDrawn="1"/>
        </p:nvSpPr>
        <p:spPr>
          <a:xfrm>
            <a:off x="3288912" y="1866900"/>
            <a:ext cx="5645640" cy="318135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占位符 10"/>
          <p:cNvSpPr>
            <a:spLocks noGrp="1"/>
          </p:cNvSpPr>
          <p:nvPr>
            <p:ph type="body" sz="quarter" idx="10" hasCustomPrompt="1"/>
          </p:nvPr>
        </p:nvSpPr>
        <p:spPr>
          <a:xfrm>
            <a:off x="2660650" y="2405541"/>
            <a:ext cx="6870700" cy="1920526"/>
          </a:xfrm>
          <a:prstGeom prst="rect">
            <a:avLst/>
          </a:prstGeom>
        </p:spPr>
        <p:txBody>
          <a:bodyPr wrap="square">
            <a:spAutoFit/>
          </a:bodyPr>
          <a:lstStyle>
            <a:lvl1pPr marL="0" indent="0" algn="ctr">
              <a:buNone/>
              <a:defRPr sz="6600" b="1">
                <a:solidFill>
                  <a:schemeClr val="bg1"/>
                </a:solidFill>
                <a:effectLst>
                  <a:outerShdw blurRad="38100" dist="38100" dir="2700000" algn="tl">
                    <a:srgbClr val="000000">
                      <a:alpha val="43137"/>
                    </a:srgbClr>
                  </a:outerShdw>
                </a:effectLst>
              </a:defRPr>
            </a:lvl1pPr>
          </a:lstStyle>
          <a:p>
            <a:pPr lvl="0"/>
            <a:r>
              <a:rPr lang="en-US" altLang="zh-CN" dirty="0"/>
              <a:t>POWERPOINT TEMPLATE</a:t>
            </a:r>
          </a:p>
        </p:txBody>
      </p:sp>
      <p:sp>
        <p:nvSpPr>
          <p:cNvPr id="12" name="文本占位符 10"/>
          <p:cNvSpPr>
            <a:spLocks noGrp="1"/>
          </p:cNvSpPr>
          <p:nvPr>
            <p:ph type="body" sz="quarter" idx="11" hasCustomPrompt="1"/>
          </p:nvPr>
        </p:nvSpPr>
        <p:spPr>
          <a:xfrm>
            <a:off x="2660650" y="4282463"/>
            <a:ext cx="6870700" cy="313932"/>
          </a:xfrm>
          <a:prstGeom prst="rect">
            <a:avLst/>
          </a:prstGeom>
        </p:spPr>
        <p:txBody>
          <a:bodyPr wrap="square">
            <a:spAutoFit/>
          </a:bodyPr>
          <a:lstStyle>
            <a:lvl1pPr marL="0" indent="0" algn="ctr">
              <a:buNone/>
              <a:defRPr sz="1600" b="1">
                <a:solidFill>
                  <a:schemeClr val="bg1"/>
                </a:solidFill>
                <a:effectLst/>
              </a:defRPr>
            </a:lvl1pPr>
          </a:lstStyle>
          <a:p>
            <a:pPr lvl="0"/>
            <a:r>
              <a:rPr lang="en-US" altLang="zh-CN" dirty="0"/>
              <a:t>PRESENTED BY OfficePLUS</a:t>
            </a:r>
          </a:p>
        </p:txBody>
      </p:sp>
    </p:spTree>
    <p:extLst>
      <p:ext uri="{BB962C8B-B14F-4D97-AF65-F5344CB8AC3E}">
        <p14:creationId xmlns:p14="http://schemas.microsoft.com/office/powerpoint/2010/main" val="2779958768"/>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CC7FEE9B-EFFE-45FC-91A6-201A80E30592}" type="datetime1">
              <a:rPr lang="en-US" smtClean="0"/>
              <a:t>6/4/2018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148915719"/>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三项目录">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3" name="矩形 22"/>
          <p:cNvSpPr/>
          <p:nvPr userDrawn="1"/>
        </p:nvSpPr>
        <p:spPr>
          <a:xfrm>
            <a:off x="0" y="28575"/>
            <a:ext cx="12192000" cy="6858000"/>
          </a:xfrm>
          <a:prstGeom prst="rect">
            <a:avLst/>
          </a:prstGeom>
          <a:solidFill>
            <a:schemeClr val="tx1">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 name="组合 8"/>
          <p:cNvGrpSpPr/>
          <p:nvPr userDrawn="1"/>
        </p:nvGrpSpPr>
        <p:grpSpPr>
          <a:xfrm>
            <a:off x="2660650" y="-1"/>
            <a:ext cx="2806446" cy="2419351"/>
            <a:chOff x="4038600" y="-1"/>
            <a:chExt cx="3292602" cy="2838451"/>
          </a:xfrm>
        </p:grpSpPr>
        <p:sp>
          <p:nvSpPr>
            <p:cNvPr id="10" name="等腰三角形 9"/>
            <p:cNvSpPr/>
            <p:nvPr/>
          </p:nvSpPr>
          <p:spPr>
            <a:xfrm rot="10800000">
              <a:off x="4038600" y="0"/>
              <a:ext cx="3292602" cy="2838450"/>
            </a:xfrm>
            <a:prstGeom prst="triangl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等腰三角形 10"/>
            <p:cNvSpPr/>
            <p:nvPr/>
          </p:nvSpPr>
          <p:spPr>
            <a:xfrm rot="10800000">
              <a:off x="4237481" y="-1"/>
              <a:ext cx="2894839" cy="2495551"/>
            </a:xfrm>
            <a:prstGeom prst="triangl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 name="组合 11"/>
          <p:cNvGrpSpPr/>
          <p:nvPr userDrawn="1"/>
        </p:nvGrpSpPr>
        <p:grpSpPr>
          <a:xfrm>
            <a:off x="6759673" y="-1"/>
            <a:ext cx="2806446" cy="2419351"/>
            <a:chOff x="4038600" y="-1"/>
            <a:chExt cx="3292602" cy="2838451"/>
          </a:xfrm>
        </p:grpSpPr>
        <p:sp>
          <p:nvSpPr>
            <p:cNvPr id="13" name="等腰三角形 12"/>
            <p:cNvSpPr/>
            <p:nvPr/>
          </p:nvSpPr>
          <p:spPr>
            <a:xfrm rot="10800000">
              <a:off x="4038600" y="0"/>
              <a:ext cx="3292602" cy="2838450"/>
            </a:xfrm>
            <a:prstGeom prst="triangl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等腰三角形 13"/>
            <p:cNvSpPr/>
            <p:nvPr/>
          </p:nvSpPr>
          <p:spPr>
            <a:xfrm rot="10800000">
              <a:off x="4237481" y="-1"/>
              <a:ext cx="2894839" cy="2495551"/>
            </a:xfrm>
            <a:prstGeom prst="triangl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6" name="组合 15"/>
          <p:cNvGrpSpPr/>
          <p:nvPr userDrawn="1"/>
        </p:nvGrpSpPr>
        <p:grpSpPr>
          <a:xfrm>
            <a:off x="4264168" y="-1"/>
            <a:ext cx="3676650" cy="3169527"/>
            <a:chOff x="4038600" y="-1"/>
            <a:chExt cx="3292602" cy="2838451"/>
          </a:xfrm>
        </p:grpSpPr>
        <p:sp>
          <p:nvSpPr>
            <p:cNvPr id="17" name="等腰三角形 16"/>
            <p:cNvSpPr/>
            <p:nvPr/>
          </p:nvSpPr>
          <p:spPr>
            <a:xfrm rot="10800000">
              <a:off x="4038600" y="0"/>
              <a:ext cx="3292602" cy="2838450"/>
            </a:xfrm>
            <a:prstGeom prst="triangl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等腰三角形 17"/>
            <p:cNvSpPr/>
            <p:nvPr/>
          </p:nvSpPr>
          <p:spPr>
            <a:xfrm rot="10800000">
              <a:off x="4237481" y="-1"/>
              <a:ext cx="2894839" cy="2495551"/>
            </a:xfrm>
            <a:prstGeom prst="triangl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19" name="椭圆 18"/>
          <p:cNvSpPr/>
          <p:nvPr userDrawn="1"/>
        </p:nvSpPr>
        <p:spPr>
          <a:xfrm>
            <a:off x="1031961" y="2419350"/>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dirty="0"/>
          </a:p>
        </p:txBody>
      </p:sp>
      <p:sp>
        <p:nvSpPr>
          <p:cNvPr id="21" name="椭圆 20"/>
          <p:cNvSpPr/>
          <p:nvPr userDrawn="1"/>
        </p:nvSpPr>
        <p:spPr>
          <a:xfrm>
            <a:off x="6932992" y="2419350"/>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dirty="0"/>
          </a:p>
        </p:txBody>
      </p:sp>
      <p:sp>
        <p:nvSpPr>
          <p:cNvPr id="25" name="椭圆 24"/>
          <p:cNvSpPr/>
          <p:nvPr userDrawn="1"/>
        </p:nvSpPr>
        <p:spPr>
          <a:xfrm>
            <a:off x="1031961" y="4221855"/>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dirty="0"/>
          </a:p>
        </p:txBody>
      </p:sp>
      <p:sp>
        <p:nvSpPr>
          <p:cNvPr id="28" name="文本占位符 10"/>
          <p:cNvSpPr>
            <a:spLocks noGrp="1"/>
          </p:cNvSpPr>
          <p:nvPr>
            <p:ph type="body" sz="quarter" idx="10" hasCustomPrompt="1"/>
          </p:nvPr>
        </p:nvSpPr>
        <p:spPr>
          <a:xfrm>
            <a:off x="2660650" y="429929"/>
            <a:ext cx="6870700" cy="923330"/>
          </a:xfrm>
          <a:prstGeom prst="rect">
            <a:avLst/>
          </a:prstGeom>
        </p:spPr>
        <p:txBody>
          <a:bodyPr wrap="square">
            <a:spAutoFit/>
          </a:bodyPr>
          <a:lstStyle>
            <a:lvl1pPr marL="0" indent="0" algn="ctr">
              <a:buNone/>
              <a:defRPr sz="6000" b="1">
                <a:solidFill>
                  <a:schemeClr val="bg1"/>
                </a:solidFill>
                <a:effectLst>
                  <a:outerShdw blurRad="38100" dist="38100" dir="2700000" algn="tl">
                    <a:srgbClr val="000000">
                      <a:alpha val="43137"/>
                    </a:srgbClr>
                  </a:outerShdw>
                </a:effectLst>
              </a:defRPr>
            </a:lvl1pPr>
          </a:lstStyle>
          <a:p>
            <a:pPr lvl="0"/>
            <a:r>
              <a:rPr lang="en-US" altLang="zh-CN" dirty="0"/>
              <a:t>CONTENTS</a:t>
            </a:r>
          </a:p>
        </p:txBody>
      </p:sp>
      <p:sp>
        <p:nvSpPr>
          <p:cNvPr id="33" name="文本占位符 10"/>
          <p:cNvSpPr>
            <a:spLocks noGrp="1"/>
          </p:cNvSpPr>
          <p:nvPr>
            <p:ph type="body" sz="quarter" idx="11" hasCustomPrompt="1"/>
          </p:nvPr>
        </p:nvSpPr>
        <p:spPr>
          <a:xfrm>
            <a:off x="2026674" y="2675696"/>
            <a:ext cx="3255893" cy="424732"/>
          </a:xfrm>
          <a:prstGeom prst="rect">
            <a:avLst/>
          </a:prstGeom>
        </p:spPr>
        <p:txBody>
          <a:bodyPr wrap="square">
            <a:spAutoFit/>
          </a:bodyPr>
          <a:lstStyle>
            <a:lvl1pPr marL="0" indent="0" algn="l">
              <a:buNone/>
              <a:defRPr sz="2400" b="1">
                <a:solidFill>
                  <a:schemeClr val="bg1"/>
                </a:solidFill>
                <a:effectLst/>
              </a:defRPr>
            </a:lvl1pPr>
          </a:lstStyle>
          <a:p>
            <a:pPr lvl="0"/>
            <a:r>
              <a:rPr lang="zh-CN" altLang="en-US" dirty="0"/>
              <a:t>点击此处添加标题</a:t>
            </a:r>
          </a:p>
        </p:txBody>
      </p:sp>
      <p:sp>
        <p:nvSpPr>
          <p:cNvPr id="34" name="文本占位符 10"/>
          <p:cNvSpPr>
            <a:spLocks noGrp="1"/>
          </p:cNvSpPr>
          <p:nvPr>
            <p:ph type="body" sz="quarter" idx="12" hasCustomPrompt="1"/>
          </p:nvPr>
        </p:nvSpPr>
        <p:spPr>
          <a:xfrm>
            <a:off x="994095" y="2639382"/>
            <a:ext cx="952032" cy="480131"/>
          </a:xfrm>
          <a:prstGeom prst="rect">
            <a:avLst/>
          </a:prstGeom>
        </p:spPr>
        <p:txBody>
          <a:bodyPr wrap="square">
            <a:spAutoFit/>
          </a:bodyPr>
          <a:lstStyle>
            <a:lvl1pPr marL="0" indent="0" algn="ctr">
              <a:buNone/>
              <a:defRPr sz="2800" b="1">
                <a:solidFill>
                  <a:schemeClr val="bg1"/>
                </a:solidFill>
                <a:effectLst/>
              </a:defRPr>
            </a:lvl1pPr>
          </a:lstStyle>
          <a:p>
            <a:pPr lvl="0"/>
            <a:r>
              <a:rPr lang="en-US" altLang="zh-CN" dirty="0"/>
              <a:t>01</a:t>
            </a:r>
          </a:p>
        </p:txBody>
      </p:sp>
      <p:sp>
        <p:nvSpPr>
          <p:cNvPr id="35" name="文本占位符 10"/>
          <p:cNvSpPr>
            <a:spLocks noGrp="1"/>
          </p:cNvSpPr>
          <p:nvPr>
            <p:ph type="body" sz="quarter" idx="13" hasCustomPrompt="1"/>
          </p:nvPr>
        </p:nvSpPr>
        <p:spPr>
          <a:xfrm>
            <a:off x="994095" y="4444697"/>
            <a:ext cx="952032" cy="480131"/>
          </a:xfrm>
          <a:prstGeom prst="rect">
            <a:avLst/>
          </a:prstGeom>
        </p:spPr>
        <p:txBody>
          <a:bodyPr wrap="square">
            <a:spAutoFit/>
          </a:bodyPr>
          <a:lstStyle>
            <a:lvl1pPr marL="0" indent="0" algn="ctr">
              <a:buNone/>
              <a:defRPr sz="2800" b="1">
                <a:solidFill>
                  <a:schemeClr val="bg1"/>
                </a:solidFill>
                <a:effectLst/>
              </a:defRPr>
            </a:lvl1pPr>
          </a:lstStyle>
          <a:p>
            <a:pPr lvl="0"/>
            <a:r>
              <a:rPr lang="en-US" altLang="zh-CN" dirty="0"/>
              <a:t>01</a:t>
            </a:r>
          </a:p>
        </p:txBody>
      </p:sp>
      <p:sp>
        <p:nvSpPr>
          <p:cNvPr id="36" name="文本占位符 10"/>
          <p:cNvSpPr>
            <a:spLocks noGrp="1"/>
          </p:cNvSpPr>
          <p:nvPr>
            <p:ph type="body" sz="quarter" idx="14" hasCustomPrompt="1"/>
          </p:nvPr>
        </p:nvSpPr>
        <p:spPr>
          <a:xfrm>
            <a:off x="6901445" y="2639382"/>
            <a:ext cx="952032" cy="480131"/>
          </a:xfrm>
          <a:prstGeom prst="rect">
            <a:avLst/>
          </a:prstGeom>
        </p:spPr>
        <p:txBody>
          <a:bodyPr wrap="square">
            <a:spAutoFit/>
          </a:bodyPr>
          <a:lstStyle>
            <a:lvl1pPr marL="0" indent="0" algn="ctr">
              <a:buNone/>
              <a:defRPr sz="2800" b="1">
                <a:solidFill>
                  <a:schemeClr val="bg1"/>
                </a:solidFill>
                <a:effectLst/>
              </a:defRPr>
            </a:lvl1pPr>
          </a:lstStyle>
          <a:p>
            <a:pPr lvl="0"/>
            <a:r>
              <a:rPr lang="en-US" altLang="zh-CN" dirty="0"/>
              <a:t>01</a:t>
            </a:r>
          </a:p>
        </p:txBody>
      </p:sp>
      <p:sp>
        <p:nvSpPr>
          <p:cNvPr id="38" name="文本占位符 10"/>
          <p:cNvSpPr>
            <a:spLocks noGrp="1"/>
          </p:cNvSpPr>
          <p:nvPr>
            <p:ph type="body" sz="quarter" idx="16" hasCustomPrompt="1"/>
          </p:nvPr>
        </p:nvSpPr>
        <p:spPr>
          <a:xfrm>
            <a:off x="7903403" y="2675696"/>
            <a:ext cx="3255893" cy="424732"/>
          </a:xfrm>
          <a:prstGeom prst="rect">
            <a:avLst/>
          </a:prstGeom>
        </p:spPr>
        <p:txBody>
          <a:bodyPr wrap="square">
            <a:spAutoFit/>
          </a:bodyPr>
          <a:lstStyle>
            <a:lvl1pPr marL="0" indent="0" algn="l">
              <a:buNone/>
              <a:defRPr sz="2400" b="1">
                <a:solidFill>
                  <a:schemeClr val="bg1"/>
                </a:solidFill>
                <a:effectLst/>
              </a:defRPr>
            </a:lvl1pPr>
          </a:lstStyle>
          <a:p>
            <a:pPr lvl="0"/>
            <a:r>
              <a:rPr lang="zh-CN" altLang="en-US" dirty="0"/>
              <a:t>点击此处添加标题</a:t>
            </a:r>
          </a:p>
        </p:txBody>
      </p:sp>
      <p:sp>
        <p:nvSpPr>
          <p:cNvPr id="39" name="文本占位符 10"/>
          <p:cNvSpPr>
            <a:spLocks noGrp="1"/>
          </p:cNvSpPr>
          <p:nvPr>
            <p:ph type="body" sz="quarter" idx="17" hasCustomPrompt="1"/>
          </p:nvPr>
        </p:nvSpPr>
        <p:spPr>
          <a:xfrm>
            <a:off x="2026674" y="4453050"/>
            <a:ext cx="3255893" cy="424732"/>
          </a:xfrm>
          <a:prstGeom prst="rect">
            <a:avLst/>
          </a:prstGeom>
        </p:spPr>
        <p:txBody>
          <a:bodyPr wrap="square">
            <a:spAutoFit/>
          </a:bodyPr>
          <a:lstStyle>
            <a:lvl1pPr marL="0" indent="0" algn="l">
              <a:buNone/>
              <a:defRPr sz="2400" b="1">
                <a:solidFill>
                  <a:schemeClr val="bg1"/>
                </a:solidFill>
                <a:effectLst/>
              </a:defRPr>
            </a:lvl1pPr>
          </a:lstStyle>
          <a:p>
            <a:pPr lvl="0"/>
            <a:r>
              <a:rPr lang="zh-CN" altLang="en-US" dirty="0"/>
              <a:t>点击此处添加标题</a:t>
            </a:r>
          </a:p>
        </p:txBody>
      </p:sp>
    </p:spTree>
    <p:extLst>
      <p:ext uri="{BB962C8B-B14F-4D97-AF65-F5344CB8AC3E}">
        <p14:creationId xmlns:p14="http://schemas.microsoft.com/office/powerpoint/2010/main" val="3822071357"/>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四项目录">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7" name="Picture 2" descr="bitcoin internet에 대한 이미지 검색결과"/>
          <p:cNvPicPr>
            <a:picLocks noChangeAspect="1" noChangeArrowheads="1"/>
          </p:cNvPicPr>
          <p:nvPr userDrawn="1"/>
        </p:nvPicPr>
        <p:blipFill>
          <a:blip r:embed="rId3">
            <a:extLst>
              <a:ext uri="{BEBA8EAE-BF5A-486C-A8C5-ECC9F3942E4B}">
                <a14:imgProps xmlns:a14="http://schemas.microsoft.com/office/drawing/2010/main">
                  <a14:imgLayer r:embed="rId4">
                    <a14:imgEffect>
                      <a14:artisticCrisscrossEtching/>
                    </a14:imgEffect>
                    <a14:imgEffect>
                      <a14:sharpenSoften amount="-50000"/>
                    </a14:imgEffect>
                    <a14:imgEffect>
                      <a14:saturation sat="400000"/>
                    </a14:imgEffect>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0" y="-111932"/>
            <a:ext cx="12192000" cy="6995160"/>
          </a:xfrm>
          <a:prstGeom prst="rect">
            <a:avLst/>
          </a:prstGeom>
          <a:noFill/>
          <a:extLst>
            <a:ext uri="{909E8E84-426E-40DD-AFC4-6F175D3DCCD1}">
              <a14:hiddenFill xmlns:a14="http://schemas.microsoft.com/office/drawing/2010/main">
                <a:solidFill>
                  <a:srgbClr val="FFFFFF"/>
                </a:solidFill>
              </a14:hiddenFill>
            </a:ext>
          </a:extLst>
        </p:spPr>
      </p:pic>
      <p:sp>
        <p:nvSpPr>
          <p:cNvPr id="26" name="矩形 25"/>
          <p:cNvSpPr/>
          <p:nvPr userDrawn="1"/>
        </p:nvSpPr>
        <p:spPr>
          <a:xfrm>
            <a:off x="0" y="28575"/>
            <a:ext cx="12192000" cy="6858000"/>
          </a:xfrm>
          <a:prstGeom prst="rect">
            <a:avLst/>
          </a:prstGeom>
          <a:solidFill>
            <a:schemeClr val="tx1">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 name="组合 8"/>
          <p:cNvGrpSpPr/>
          <p:nvPr userDrawn="1"/>
        </p:nvGrpSpPr>
        <p:grpSpPr>
          <a:xfrm>
            <a:off x="2660650" y="-1"/>
            <a:ext cx="2806446" cy="2419351"/>
            <a:chOff x="4038600" y="-1"/>
            <a:chExt cx="3292602" cy="2838451"/>
          </a:xfrm>
        </p:grpSpPr>
        <p:sp>
          <p:nvSpPr>
            <p:cNvPr id="10" name="等腰三角形 9"/>
            <p:cNvSpPr/>
            <p:nvPr/>
          </p:nvSpPr>
          <p:spPr>
            <a:xfrm rot="10800000">
              <a:off x="4038600" y="0"/>
              <a:ext cx="3292602" cy="2838450"/>
            </a:xfrm>
            <a:prstGeom prst="triangl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等腰三角形 10"/>
            <p:cNvSpPr/>
            <p:nvPr/>
          </p:nvSpPr>
          <p:spPr>
            <a:xfrm rot="10800000">
              <a:off x="4237481" y="-1"/>
              <a:ext cx="2894839" cy="2495551"/>
            </a:xfrm>
            <a:prstGeom prst="triangl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 name="组合 11"/>
          <p:cNvGrpSpPr/>
          <p:nvPr userDrawn="1"/>
        </p:nvGrpSpPr>
        <p:grpSpPr>
          <a:xfrm>
            <a:off x="6759673" y="-1"/>
            <a:ext cx="2806446" cy="2419351"/>
            <a:chOff x="4038600" y="-1"/>
            <a:chExt cx="3292602" cy="2838451"/>
          </a:xfrm>
        </p:grpSpPr>
        <p:sp>
          <p:nvSpPr>
            <p:cNvPr id="13" name="等腰三角形 12"/>
            <p:cNvSpPr/>
            <p:nvPr/>
          </p:nvSpPr>
          <p:spPr>
            <a:xfrm rot="10800000">
              <a:off x="4038600" y="0"/>
              <a:ext cx="3292602" cy="2838450"/>
            </a:xfrm>
            <a:prstGeom prst="triangl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等腰三角形 13"/>
            <p:cNvSpPr/>
            <p:nvPr/>
          </p:nvSpPr>
          <p:spPr>
            <a:xfrm rot="10800000">
              <a:off x="4237481" y="-1"/>
              <a:ext cx="2894839" cy="2495551"/>
            </a:xfrm>
            <a:prstGeom prst="triangl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6" name="组合 15"/>
          <p:cNvGrpSpPr/>
          <p:nvPr userDrawn="1"/>
        </p:nvGrpSpPr>
        <p:grpSpPr>
          <a:xfrm>
            <a:off x="4264168" y="-1"/>
            <a:ext cx="3676650" cy="3169527"/>
            <a:chOff x="4038600" y="-1"/>
            <a:chExt cx="3292602" cy="2838451"/>
          </a:xfrm>
        </p:grpSpPr>
        <p:sp>
          <p:nvSpPr>
            <p:cNvPr id="17" name="等腰三角形 16"/>
            <p:cNvSpPr/>
            <p:nvPr/>
          </p:nvSpPr>
          <p:spPr>
            <a:xfrm rot="10800000">
              <a:off x="4038600" y="0"/>
              <a:ext cx="3292602" cy="2838450"/>
            </a:xfrm>
            <a:prstGeom prst="triangl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等腰三角形 17"/>
            <p:cNvSpPr/>
            <p:nvPr/>
          </p:nvSpPr>
          <p:spPr>
            <a:xfrm rot="10800000">
              <a:off x="4237481" y="-1"/>
              <a:ext cx="2894839" cy="2495551"/>
            </a:xfrm>
            <a:prstGeom prst="triangl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19" name="椭圆 18"/>
          <p:cNvSpPr/>
          <p:nvPr userDrawn="1"/>
        </p:nvSpPr>
        <p:spPr>
          <a:xfrm>
            <a:off x="1031961" y="2419350"/>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dirty="0"/>
          </a:p>
        </p:txBody>
      </p:sp>
      <p:sp>
        <p:nvSpPr>
          <p:cNvPr id="21" name="椭圆 20"/>
          <p:cNvSpPr/>
          <p:nvPr userDrawn="1"/>
        </p:nvSpPr>
        <p:spPr>
          <a:xfrm>
            <a:off x="6932992" y="2419350"/>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dirty="0"/>
          </a:p>
        </p:txBody>
      </p:sp>
      <p:sp>
        <p:nvSpPr>
          <p:cNvPr id="23" name="椭圆 22"/>
          <p:cNvSpPr/>
          <p:nvPr userDrawn="1"/>
        </p:nvSpPr>
        <p:spPr>
          <a:xfrm>
            <a:off x="6932992" y="4221855"/>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dirty="0"/>
          </a:p>
        </p:txBody>
      </p:sp>
      <p:sp>
        <p:nvSpPr>
          <p:cNvPr id="25" name="椭圆 24"/>
          <p:cNvSpPr/>
          <p:nvPr userDrawn="1"/>
        </p:nvSpPr>
        <p:spPr>
          <a:xfrm>
            <a:off x="1031961" y="4221855"/>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dirty="0"/>
          </a:p>
        </p:txBody>
      </p:sp>
      <p:sp>
        <p:nvSpPr>
          <p:cNvPr id="28" name="文本占位符 10"/>
          <p:cNvSpPr>
            <a:spLocks noGrp="1"/>
          </p:cNvSpPr>
          <p:nvPr>
            <p:ph type="body" sz="quarter" idx="10" hasCustomPrompt="1"/>
          </p:nvPr>
        </p:nvSpPr>
        <p:spPr>
          <a:xfrm>
            <a:off x="2660650" y="429929"/>
            <a:ext cx="6870700" cy="923330"/>
          </a:xfrm>
          <a:prstGeom prst="rect">
            <a:avLst/>
          </a:prstGeom>
        </p:spPr>
        <p:txBody>
          <a:bodyPr wrap="square">
            <a:spAutoFit/>
          </a:bodyPr>
          <a:lstStyle>
            <a:lvl1pPr marL="0" indent="0" algn="ctr">
              <a:buNone/>
              <a:defRPr sz="6000" b="1">
                <a:solidFill>
                  <a:schemeClr val="bg1"/>
                </a:solidFill>
                <a:effectLst>
                  <a:outerShdw blurRad="38100" dist="38100" dir="2700000" algn="tl">
                    <a:srgbClr val="000000">
                      <a:alpha val="43137"/>
                    </a:srgbClr>
                  </a:outerShdw>
                </a:effectLst>
              </a:defRPr>
            </a:lvl1pPr>
          </a:lstStyle>
          <a:p>
            <a:pPr lvl="0"/>
            <a:r>
              <a:rPr lang="en-US" altLang="zh-CN" dirty="0"/>
              <a:t>CONTENTS</a:t>
            </a:r>
          </a:p>
        </p:txBody>
      </p:sp>
      <p:sp>
        <p:nvSpPr>
          <p:cNvPr id="33" name="文本占位符 10"/>
          <p:cNvSpPr>
            <a:spLocks noGrp="1"/>
          </p:cNvSpPr>
          <p:nvPr>
            <p:ph type="body" sz="quarter" idx="11" hasCustomPrompt="1"/>
          </p:nvPr>
        </p:nvSpPr>
        <p:spPr>
          <a:xfrm>
            <a:off x="2026674" y="2675696"/>
            <a:ext cx="3255893" cy="424732"/>
          </a:xfrm>
          <a:prstGeom prst="rect">
            <a:avLst/>
          </a:prstGeom>
        </p:spPr>
        <p:txBody>
          <a:bodyPr wrap="square">
            <a:spAutoFit/>
          </a:bodyPr>
          <a:lstStyle>
            <a:lvl1pPr marL="0" indent="0" algn="l">
              <a:buNone/>
              <a:defRPr sz="2400" b="1">
                <a:solidFill>
                  <a:schemeClr val="bg1"/>
                </a:solidFill>
                <a:effectLst/>
              </a:defRPr>
            </a:lvl1pPr>
          </a:lstStyle>
          <a:p>
            <a:pPr lvl="0"/>
            <a:r>
              <a:rPr lang="zh-CN" altLang="en-US" dirty="0"/>
              <a:t>点击此处添加标题</a:t>
            </a:r>
          </a:p>
        </p:txBody>
      </p:sp>
      <p:sp>
        <p:nvSpPr>
          <p:cNvPr id="34" name="文本占位符 10"/>
          <p:cNvSpPr>
            <a:spLocks noGrp="1"/>
          </p:cNvSpPr>
          <p:nvPr>
            <p:ph type="body" sz="quarter" idx="12" hasCustomPrompt="1"/>
          </p:nvPr>
        </p:nvSpPr>
        <p:spPr>
          <a:xfrm>
            <a:off x="994095" y="2639382"/>
            <a:ext cx="952032" cy="480131"/>
          </a:xfrm>
          <a:prstGeom prst="rect">
            <a:avLst/>
          </a:prstGeom>
        </p:spPr>
        <p:txBody>
          <a:bodyPr wrap="square">
            <a:spAutoFit/>
          </a:bodyPr>
          <a:lstStyle>
            <a:lvl1pPr marL="0" indent="0" algn="ctr">
              <a:buNone/>
              <a:defRPr sz="2800" b="1">
                <a:solidFill>
                  <a:schemeClr val="bg1"/>
                </a:solidFill>
                <a:effectLst/>
              </a:defRPr>
            </a:lvl1pPr>
          </a:lstStyle>
          <a:p>
            <a:pPr lvl="0"/>
            <a:r>
              <a:rPr lang="en-US" altLang="zh-CN" dirty="0"/>
              <a:t>01</a:t>
            </a:r>
          </a:p>
        </p:txBody>
      </p:sp>
      <p:sp>
        <p:nvSpPr>
          <p:cNvPr id="35" name="文本占位符 10"/>
          <p:cNvSpPr>
            <a:spLocks noGrp="1"/>
          </p:cNvSpPr>
          <p:nvPr>
            <p:ph type="body" sz="quarter" idx="13" hasCustomPrompt="1"/>
          </p:nvPr>
        </p:nvSpPr>
        <p:spPr>
          <a:xfrm>
            <a:off x="994095" y="4444697"/>
            <a:ext cx="952032" cy="480131"/>
          </a:xfrm>
          <a:prstGeom prst="rect">
            <a:avLst/>
          </a:prstGeom>
        </p:spPr>
        <p:txBody>
          <a:bodyPr wrap="square">
            <a:spAutoFit/>
          </a:bodyPr>
          <a:lstStyle>
            <a:lvl1pPr marL="0" indent="0" algn="ctr">
              <a:buNone/>
              <a:defRPr sz="2800" b="1">
                <a:solidFill>
                  <a:schemeClr val="bg1"/>
                </a:solidFill>
                <a:effectLst/>
              </a:defRPr>
            </a:lvl1pPr>
          </a:lstStyle>
          <a:p>
            <a:pPr lvl="0"/>
            <a:r>
              <a:rPr lang="en-US" altLang="zh-CN" dirty="0"/>
              <a:t>01</a:t>
            </a:r>
          </a:p>
        </p:txBody>
      </p:sp>
      <p:sp>
        <p:nvSpPr>
          <p:cNvPr id="36" name="文本占位符 10"/>
          <p:cNvSpPr>
            <a:spLocks noGrp="1"/>
          </p:cNvSpPr>
          <p:nvPr>
            <p:ph type="body" sz="quarter" idx="14" hasCustomPrompt="1"/>
          </p:nvPr>
        </p:nvSpPr>
        <p:spPr>
          <a:xfrm>
            <a:off x="6901445" y="2639382"/>
            <a:ext cx="952032" cy="480131"/>
          </a:xfrm>
          <a:prstGeom prst="rect">
            <a:avLst/>
          </a:prstGeom>
        </p:spPr>
        <p:txBody>
          <a:bodyPr wrap="square">
            <a:spAutoFit/>
          </a:bodyPr>
          <a:lstStyle>
            <a:lvl1pPr marL="0" indent="0" algn="ctr">
              <a:buNone/>
              <a:defRPr sz="2800" b="1">
                <a:solidFill>
                  <a:schemeClr val="bg1"/>
                </a:solidFill>
                <a:effectLst/>
              </a:defRPr>
            </a:lvl1pPr>
          </a:lstStyle>
          <a:p>
            <a:pPr lvl="0"/>
            <a:r>
              <a:rPr lang="en-US" altLang="zh-CN" dirty="0"/>
              <a:t>01</a:t>
            </a:r>
          </a:p>
        </p:txBody>
      </p:sp>
      <p:sp>
        <p:nvSpPr>
          <p:cNvPr id="37" name="文本占位符 10"/>
          <p:cNvSpPr>
            <a:spLocks noGrp="1"/>
          </p:cNvSpPr>
          <p:nvPr>
            <p:ph type="body" sz="quarter" idx="15" hasCustomPrompt="1"/>
          </p:nvPr>
        </p:nvSpPr>
        <p:spPr>
          <a:xfrm>
            <a:off x="6901445" y="4444697"/>
            <a:ext cx="952032" cy="480131"/>
          </a:xfrm>
          <a:prstGeom prst="rect">
            <a:avLst/>
          </a:prstGeom>
        </p:spPr>
        <p:txBody>
          <a:bodyPr wrap="square">
            <a:spAutoFit/>
          </a:bodyPr>
          <a:lstStyle>
            <a:lvl1pPr marL="0" indent="0" algn="ctr">
              <a:buNone/>
              <a:defRPr sz="2800" b="1">
                <a:solidFill>
                  <a:schemeClr val="bg1"/>
                </a:solidFill>
                <a:effectLst/>
              </a:defRPr>
            </a:lvl1pPr>
          </a:lstStyle>
          <a:p>
            <a:pPr lvl="0"/>
            <a:r>
              <a:rPr lang="en-US" altLang="zh-CN" dirty="0"/>
              <a:t>01</a:t>
            </a:r>
          </a:p>
        </p:txBody>
      </p:sp>
      <p:sp>
        <p:nvSpPr>
          <p:cNvPr id="38" name="文本占位符 10"/>
          <p:cNvSpPr>
            <a:spLocks noGrp="1"/>
          </p:cNvSpPr>
          <p:nvPr>
            <p:ph type="body" sz="quarter" idx="16" hasCustomPrompt="1"/>
          </p:nvPr>
        </p:nvSpPr>
        <p:spPr>
          <a:xfrm>
            <a:off x="7903403" y="2675696"/>
            <a:ext cx="3255893" cy="424732"/>
          </a:xfrm>
          <a:prstGeom prst="rect">
            <a:avLst/>
          </a:prstGeom>
        </p:spPr>
        <p:txBody>
          <a:bodyPr wrap="square">
            <a:spAutoFit/>
          </a:bodyPr>
          <a:lstStyle>
            <a:lvl1pPr marL="0" indent="0" algn="l">
              <a:buNone/>
              <a:defRPr sz="2400" b="1">
                <a:solidFill>
                  <a:schemeClr val="bg1"/>
                </a:solidFill>
                <a:effectLst/>
              </a:defRPr>
            </a:lvl1pPr>
          </a:lstStyle>
          <a:p>
            <a:pPr lvl="0"/>
            <a:r>
              <a:rPr lang="zh-CN" altLang="en-US" dirty="0"/>
              <a:t>点击此处添加标题</a:t>
            </a:r>
          </a:p>
        </p:txBody>
      </p:sp>
      <p:sp>
        <p:nvSpPr>
          <p:cNvPr id="39" name="文本占位符 10"/>
          <p:cNvSpPr>
            <a:spLocks noGrp="1"/>
          </p:cNvSpPr>
          <p:nvPr>
            <p:ph type="body" sz="quarter" idx="17" hasCustomPrompt="1"/>
          </p:nvPr>
        </p:nvSpPr>
        <p:spPr>
          <a:xfrm>
            <a:off x="2026674" y="4453050"/>
            <a:ext cx="3255893" cy="424732"/>
          </a:xfrm>
          <a:prstGeom prst="rect">
            <a:avLst/>
          </a:prstGeom>
        </p:spPr>
        <p:txBody>
          <a:bodyPr wrap="square">
            <a:spAutoFit/>
          </a:bodyPr>
          <a:lstStyle>
            <a:lvl1pPr marL="0" indent="0" algn="l">
              <a:buNone/>
              <a:defRPr sz="2400" b="1">
                <a:solidFill>
                  <a:schemeClr val="bg1"/>
                </a:solidFill>
                <a:effectLst/>
              </a:defRPr>
            </a:lvl1pPr>
          </a:lstStyle>
          <a:p>
            <a:pPr lvl="0"/>
            <a:r>
              <a:rPr lang="zh-CN" altLang="en-US" dirty="0"/>
              <a:t>点击此处添加标题</a:t>
            </a:r>
          </a:p>
        </p:txBody>
      </p:sp>
      <p:sp>
        <p:nvSpPr>
          <p:cNvPr id="40" name="文本占位符 10"/>
          <p:cNvSpPr>
            <a:spLocks noGrp="1"/>
          </p:cNvSpPr>
          <p:nvPr>
            <p:ph type="body" sz="quarter" idx="18" hasCustomPrompt="1"/>
          </p:nvPr>
        </p:nvSpPr>
        <p:spPr>
          <a:xfrm>
            <a:off x="7903403" y="4453050"/>
            <a:ext cx="3255893" cy="424732"/>
          </a:xfrm>
          <a:prstGeom prst="rect">
            <a:avLst/>
          </a:prstGeom>
        </p:spPr>
        <p:txBody>
          <a:bodyPr wrap="square">
            <a:spAutoFit/>
          </a:bodyPr>
          <a:lstStyle>
            <a:lvl1pPr marL="0" indent="0" algn="l">
              <a:buNone/>
              <a:defRPr sz="2400" b="1">
                <a:solidFill>
                  <a:schemeClr val="bg1"/>
                </a:solidFill>
                <a:effectLst/>
              </a:defRPr>
            </a:lvl1pPr>
          </a:lstStyle>
          <a:p>
            <a:pPr lvl="0"/>
            <a:r>
              <a:rPr lang="zh-CN" altLang="en-US" dirty="0"/>
              <a:t>点击此处添加标题</a:t>
            </a:r>
          </a:p>
        </p:txBody>
      </p:sp>
    </p:spTree>
    <p:extLst>
      <p:ext uri="{BB962C8B-B14F-4D97-AF65-F5344CB8AC3E}">
        <p14:creationId xmlns:p14="http://schemas.microsoft.com/office/powerpoint/2010/main" val="1522042296"/>
      </p:ext>
    </p:extLst>
  </p:cSld>
  <p:clrMapOvr>
    <a:masterClrMapping/>
  </p:clrMapOvr>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五项目录">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3" name="矩形 32"/>
          <p:cNvSpPr/>
          <p:nvPr userDrawn="1"/>
        </p:nvSpPr>
        <p:spPr>
          <a:xfrm>
            <a:off x="0" y="28575"/>
            <a:ext cx="12192000" cy="6858000"/>
          </a:xfrm>
          <a:prstGeom prst="rect">
            <a:avLst/>
          </a:prstGeom>
          <a:solidFill>
            <a:schemeClr val="tx1">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 name="组合 8"/>
          <p:cNvGrpSpPr/>
          <p:nvPr userDrawn="1"/>
        </p:nvGrpSpPr>
        <p:grpSpPr>
          <a:xfrm>
            <a:off x="2660650" y="-1"/>
            <a:ext cx="2806446" cy="2419351"/>
            <a:chOff x="4038600" y="-1"/>
            <a:chExt cx="3292602" cy="2838451"/>
          </a:xfrm>
        </p:grpSpPr>
        <p:sp>
          <p:nvSpPr>
            <p:cNvPr id="10" name="等腰三角形 9"/>
            <p:cNvSpPr/>
            <p:nvPr/>
          </p:nvSpPr>
          <p:spPr>
            <a:xfrm rot="10800000">
              <a:off x="4038600" y="0"/>
              <a:ext cx="3292602" cy="2838450"/>
            </a:xfrm>
            <a:prstGeom prst="triangl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等腰三角形 10"/>
            <p:cNvSpPr/>
            <p:nvPr/>
          </p:nvSpPr>
          <p:spPr>
            <a:xfrm rot="10800000">
              <a:off x="4237481" y="-1"/>
              <a:ext cx="2894839" cy="2495551"/>
            </a:xfrm>
            <a:prstGeom prst="triangl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 name="组合 11"/>
          <p:cNvGrpSpPr/>
          <p:nvPr userDrawn="1"/>
        </p:nvGrpSpPr>
        <p:grpSpPr>
          <a:xfrm>
            <a:off x="6759673" y="-1"/>
            <a:ext cx="2806446" cy="2419351"/>
            <a:chOff x="4038600" y="-1"/>
            <a:chExt cx="3292602" cy="2838451"/>
          </a:xfrm>
        </p:grpSpPr>
        <p:sp>
          <p:nvSpPr>
            <p:cNvPr id="13" name="等腰三角形 12"/>
            <p:cNvSpPr/>
            <p:nvPr/>
          </p:nvSpPr>
          <p:spPr>
            <a:xfrm rot="10800000">
              <a:off x="4038600" y="0"/>
              <a:ext cx="3292602" cy="2838450"/>
            </a:xfrm>
            <a:prstGeom prst="triangl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等腰三角形 13"/>
            <p:cNvSpPr/>
            <p:nvPr/>
          </p:nvSpPr>
          <p:spPr>
            <a:xfrm rot="10800000">
              <a:off x="4237481" y="-1"/>
              <a:ext cx="2894839" cy="2495551"/>
            </a:xfrm>
            <a:prstGeom prst="triangl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6" name="组合 15"/>
          <p:cNvGrpSpPr/>
          <p:nvPr userDrawn="1"/>
        </p:nvGrpSpPr>
        <p:grpSpPr>
          <a:xfrm>
            <a:off x="4264168" y="-1"/>
            <a:ext cx="3676650" cy="3169527"/>
            <a:chOff x="4038600" y="-1"/>
            <a:chExt cx="3292602" cy="2838451"/>
          </a:xfrm>
        </p:grpSpPr>
        <p:sp>
          <p:nvSpPr>
            <p:cNvPr id="17" name="等腰三角形 16"/>
            <p:cNvSpPr/>
            <p:nvPr/>
          </p:nvSpPr>
          <p:spPr>
            <a:xfrm rot="10800000">
              <a:off x="4038600" y="0"/>
              <a:ext cx="3292602" cy="2838450"/>
            </a:xfrm>
            <a:prstGeom prst="triangl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等腰三角形 17"/>
            <p:cNvSpPr/>
            <p:nvPr/>
          </p:nvSpPr>
          <p:spPr>
            <a:xfrm rot="10800000">
              <a:off x="4237481" y="-1"/>
              <a:ext cx="2894839" cy="2495551"/>
            </a:xfrm>
            <a:prstGeom prst="triangl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28" name="文本占位符 10"/>
          <p:cNvSpPr>
            <a:spLocks noGrp="1"/>
          </p:cNvSpPr>
          <p:nvPr>
            <p:ph type="body" sz="quarter" idx="10" hasCustomPrompt="1"/>
          </p:nvPr>
        </p:nvSpPr>
        <p:spPr>
          <a:xfrm>
            <a:off x="2660650" y="429929"/>
            <a:ext cx="6870700" cy="923330"/>
          </a:xfrm>
          <a:prstGeom prst="rect">
            <a:avLst/>
          </a:prstGeom>
        </p:spPr>
        <p:txBody>
          <a:bodyPr wrap="square">
            <a:spAutoFit/>
          </a:bodyPr>
          <a:lstStyle>
            <a:lvl1pPr marL="0" indent="0" algn="ctr">
              <a:buNone/>
              <a:defRPr sz="6000" b="1">
                <a:solidFill>
                  <a:schemeClr val="bg1"/>
                </a:solidFill>
                <a:effectLst>
                  <a:outerShdw blurRad="38100" dist="38100" dir="2700000" algn="tl">
                    <a:srgbClr val="000000">
                      <a:alpha val="43137"/>
                    </a:srgbClr>
                  </a:outerShdw>
                </a:effectLst>
              </a:defRPr>
            </a:lvl1pPr>
          </a:lstStyle>
          <a:p>
            <a:pPr lvl="0"/>
            <a:r>
              <a:rPr lang="en-US" altLang="zh-CN" dirty="0"/>
              <a:t>CONTENTS</a:t>
            </a:r>
          </a:p>
        </p:txBody>
      </p:sp>
      <p:sp>
        <p:nvSpPr>
          <p:cNvPr id="26" name="椭圆 25"/>
          <p:cNvSpPr/>
          <p:nvPr userDrawn="1"/>
        </p:nvSpPr>
        <p:spPr>
          <a:xfrm>
            <a:off x="1031961" y="2419350"/>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dirty="0"/>
          </a:p>
        </p:txBody>
      </p:sp>
      <p:sp>
        <p:nvSpPr>
          <p:cNvPr id="29" name="椭圆 28"/>
          <p:cNvSpPr/>
          <p:nvPr userDrawn="1"/>
        </p:nvSpPr>
        <p:spPr>
          <a:xfrm>
            <a:off x="6932992" y="2419350"/>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dirty="0"/>
          </a:p>
        </p:txBody>
      </p:sp>
      <p:sp>
        <p:nvSpPr>
          <p:cNvPr id="30" name="椭圆 29"/>
          <p:cNvSpPr/>
          <p:nvPr userDrawn="1"/>
        </p:nvSpPr>
        <p:spPr>
          <a:xfrm>
            <a:off x="6932992" y="3701622"/>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dirty="0"/>
          </a:p>
        </p:txBody>
      </p:sp>
      <p:sp>
        <p:nvSpPr>
          <p:cNvPr id="31" name="椭圆 30"/>
          <p:cNvSpPr/>
          <p:nvPr userDrawn="1"/>
        </p:nvSpPr>
        <p:spPr>
          <a:xfrm>
            <a:off x="1031961" y="3701622"/>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dirty="0"/>
          </a:p>
        </p:txBody>
      </p:sp>
      <p:sp>
        <p:nvSpPr>
          <p:cNvPr id="32" name="文本占位符 10"/>
          <p:cNvSpPr>
            <a:spLocks noGrp="1"/>
          </p:cNvSpPr>
          <p:nvPr>
            <p:ph type="body" sz="quarter" idx="11" hasCustomPrompt="1"/>
          </p:nvPr>
        </p:nvSpPr>
        <p:spPr>
          <a:xfrm>
            <a:off x="2026674" y="2675696"/>
            <a:ext cx="3255893" cy="424732"/>
          </a:xfrm>
          <a:prstGeom prst="rect">
            <a:avLst/>
          </a:prstGeom>
        </p:spPr>
        <p:txBody>
          <a:bodyPr wrap="square">
            <a:spAutoFit/>
          </a:bodyPr>
          <a:lstStyle>
            <a:lvl1pPr marL="0" indent="0" algn="l">
              <a:buNone/>
              <a:defRPr sz="2400" b="1">
                <a:solidFill>
                  <a:schemeClr val="bg1"/>
                </a:solidFill>
                <a:effectLst/>
              </a:defRPr>
            </a:lvl1pPr>
          </a:lstStyle>
          <a:p>
            <a:pPr lvl="0"/>
            <a:r>
              <a:rPr lang="zh-CN" altLang="en-US" dirty="0"/>
              <a:t>点击此处添加标题</a:t>
            </a:r>
          </a:p>
        </p:txBody>
      </p:sp>
      <p:sp>
        <p:nvSpPr>
          <p:cNvPr id="41" name="文本占位符 10"/>
          <p:cNvSpPr>
            <a:spLocks noGrp="1"/>
          </p:cNvSpPr>
          <p:nvPr>
            <p:ph type="body" sz="quarter" idx="12" hasCustomPrompt="1"/>
          </p:nvPr>
        </p:nvSpPr>
        <p:spPr>
          <a:xfrm>
            <a:off x="994095" y="2639382"/>
            <a:ext cx="952032" cy="480131"/>
          </a:xfrm>
          <a:prstGeom prst="rect">
            <a:avLst/>
          </a:prstGeom>
        </p:spPr>
        <p:txBody>
          <a:bodyPr wrap="square">
            <a:spAutoFit/>
          </a:bodyPr>
          <a:lstStyle>
            <a:lvl1pPr marL="0" indent="0" algn="ctr">
              <a:buNone/>
              <a:defRPr sz="2800" b="1">
                <a:solidFill>
                  <a:schemeClr val="bg1"/>
                </a:solidFill>
                <a:effectLst/>
              </a:defRPr>
            </a:lvl1pPr>
          </a:lstStyle>
          <a:p>
            <a:pPr lvl="0"/>
            <a:r>
              <a:rPr lang="en-US" altLang="zh-CN" dirty="0"/>
              <a:t>01</a:t>
            </a:r>
          </a:p>
        </p:txBody>
      </p:sp>
      <p:sp>
        <p:nvSpPr>
          <p:cNvPr id="42" name="文本占位符 10"/>
          <p:cNvSpPr>
            <a:spLocks noGrp="1"/>
          </p:cNvSpPr>
          <p:nvPr>
            <p:ph type="body" sz="quarter" idx="13" hasCustomPrompt="1"/>
          </p:nvPr>
        </p:nvSpPr>
        <p:spPr>
          <a:xfrm>
            <a:off x="994095" y="3924464"/>
            <a:ext cx="952032" cy="480131"/>
          </a:xfrm>
          <a:prstGeom prst="rect">
            <a:avLst/>
          </a:prstGeom>
        </p:spPr>
        <p:txBody>
          <a:bodyPr wrap="square">
            <a:spAutoFit/>
          </a:bodyPr>
          <a:lstStyle>
            <a:lvl1pPr marL="0" indent="0" algn="ctr">
              <a:buNone/>
              <a:defRPr sz="2800" b="1">
                <a:solidFill>
                  <a:schemeClr val="bg1"/>
                </a:solidFill>
                <a:effectLst/>
              </a:defRPr>
            </a:lvl1pPr>
          </a:lstStyle>
          <a:p>
            <a:pPr lvl="0"/>
            <a:r>
              <a:rPr lang="en-US" altLang="zh-CN" dirty="0"/>
              <a:t>01</a:t>
            </a:r>
          </a:p>
        </p:txBody>
      </p:sp>
      <p:sp>
        <p:nvSpPr>
          <p:cNvPr id="43" name="文本占位符 10"/>
          <p:cNvSpPr>
            <a:spLocks noGrp="1"/>
          </p:cNvSpPr>
          <p:nvPr>
            <p:ph type="body" sz="quarter" idx="14" hasCustomPrompt="1"/>
          </p:nvPr>
        </p:nvSpPr>
        <p:spPr>
          <a:xfrm>
            <a:off x="6901445" y="2639382"/>
            <a:ext cx="952032" cy="480131"/>
          </a:xfrm>
          <a:prstGeom prst="rect">
            <a:avLst/>
          </a:prstGeom>
        </p:spPr>
        <p:txBody>
          <a:bodyPr wrap="square">
            <a:spAutoFit/>
          </a:bodyPr>
          <a:lstStyle>
            <a:lvl1pPr marL="0" indent="0" algn="ctr">
              <a:buNone/>
              <a:defRPr sz="2800" b="1">
                <a:solidFill>
                  <a:schemeClr val="bg1"/>
                </a:solidFill>
                <a:effectLst/>
              </a:defRPr>
            </a:lvl1pPr>
          </a:lstStyle>
          <a:p>
            <a:pPr lvl="0"/>
            <a:r>
              <a:rPr lang="en-US" altLang="zh-CN" dirty="0"/>
              <a:t>01</a:t>
            </a:r>
          </a:p>
        </p:txBody>
      </p:sp>
      <p:sp>
        <p:nvSpPr>
          <p:cNvPr id="44" name="文本占位符 10"/>
          <p:cNvSpPr>
            <a:spLocks noGrp="1"/>
          </p:cNvSpPr>
          <p:nvPr>
            <p:ph type="body" sz="quarter" idx="15" hasCustomPrompt="1"/>
          </p:nvPr>
        </p:nvSpPr>
        <p:spPr>
          <a:xfrm>
            <a:off x="6901445" y="3924464"/>
            <a:ext cx="952032" cy="480131"/>
          </a:xfrm>
          <a:prstGeom prst="rect">
            <a:avLst/>
          </a:prstGeom>
        </p:spPr>
        <p:txBody>
          <a:bodyPr wrap="square">
            <a:spAutoFit/>
          </a:bodyPr>
          <a:lstStyle>
            <a:lvl1pPr marL="0" indent="0" algn="ctr">
              <a:buNone/>
              <a:defRPr sz="2800" b="1">
                <a:solidFill>
                  <a:schemeClr val="bg1"/>
                </a:solidFill>
                <a:effectLst/>
              </a:defRPr>
            </a:lvl1pPr>
          </a:lstStyle>
          <a:p>
            <a:pPr lvl="0"/>
            <a:r>
              <a:rPr lang="en-US" altLang="zh-CN" dirty="0"/>
              <a:t>01</a:t>
            </a:r>
          </a:p>
        </p:txBody>
      </p:sp>
      <p:sp>
        <p:nvSpPr>
          <p:cNvPr id="45" name="文本占位符 10"/>
          <p:cNvSpPr>
            <a:spLocks noGrp="1"/>
          </p:cNvSpPr>
          <p:nvPr>
            <p:ph type="body" sz="quarter" idx="16" hasCustomPrompt="1"/>
          </p:nvPr>
        </p:nvSpPr>
        <p:spPr>
          <a:xfrm>
            <a:off x="7903403" y="2675696"/>
            <a:ext cx="3255893" cy="424732"/>
          </a:xfrm>
          <a:prstGeom prst="rect">
            <a:avLst/>
          </a:prstGeom>
        </p:spPr>
        <p:txBody>
          <a:bodyPr wrap="square">
            <a:spAutoFit/>
          </a:bodyPr>
          <a:lstStyle>
            <a:lvl1pPr marL="0" indent="0" algn="l">
              <a:buNone/>
              <a:defRPr sz="2400" b="1">
                <a:solidFill>
                  <a:schemeClr val="bg1"/>
                </a:solidFill>
                <a:effectLst/>
              </a:defRPr>
            </a:lvl1pPr>
          </a:lstStyle>
          <a:p>
            <a:pPr lvl="0"/>
            <a:r>
              <a:rPr lang="zh-CN" altLang="en-US" dirty="0"/>
              <a:t>点击此处添加标题</a:t>
            </a:r>
          </a:p>
        </p:txBody>
      </p:sp>
      <p:sp>
        <p:nvSpPr>
          <p:cNvPr id="46" name="文本占位符 10"/>
          <p:cNvSpPr>
            <a:spLocks noGrp="1"/>
          </p:cNvSpPr>
          <p:nvPr>
            <p:ph type="body" sz="quarter" idx="17" hasCustomPrompt="1"/>
          </p:nvPr>
        </p:nvSpPr>
        <p:spPr>
          <a:xfrm>
            <a:off x="2026674" y="3932817"/>
            <a:ext cx="3255893" cy="424732"/>
          </a:xfrm>
          <a:prstGeom prst="rect">
            <a:avLst/>
          </a:prstGeom>
        </p:spPr>
        <p:txBody>
          <a:bodyPr wrap="square">
            <a:spAutoFit/>
          </a:bodyPr>
          <a:lstStyle>
            <a:lvl1pPr marL="0" indent="0" algn="l">
              <a:buNone/>
              <a:defRPr sz="2400" b="1">
                <a:solidFill>
                  <a:schemeClr val="bg1"/>
                </a:solidFill>
                <a:effectLst/>
              </a:defRPr>
            </a:lvl1pPr>
          </a:lstStyle>
          <a:p>
            <a:pPr lvl="0"/>
            <a:r>
              <a:rPr lang="zh-CN" altLang="en-US" dirty="0"/>
              <a:t>点击此处添加标题</a:t>
            </a:r>
          </a:p>
        </p:txBody>
      </p:sp>
      <p:sp>
        <p:nvSpPr>
          <p:cNvPr id="47" name="文本占位符 10"/>
          <p:cNvSpPr>
            <a:spLocks noGrp="1"/>
          </p:cNvSpPr>
          <p:nvPr>
            <p:ph type="body" sz="quarter" idx="18" hasCustomPrompt="1"/>
          </p:nvPr>
        </p:nvSpPr>
        <p:spPr>
          <a:xfrm>
            <a:off x="7903403" y="3932817"/>
            <a:ext cx="3255893" cy="424732"/>
          </a:xfrm>
          <a:prstGeom prst="rect">
            <a:avLst/>
          </a:prstGeom>
        </p:spPr>
        <p:txBody>
          <a:bodyPr wrap="square">
            <a:spAutoFit/>
          </a:bodyPr>
          <a:lstStyle>
            <a:lvl1pPr marL="0" indent="0" algn="l">
              <a:buNone/>
              <a:defRPr sz="2400" b="1">
                <a:solidFill>
                  <a:schemeClr val="bg1"/>
                </a:solidFill>
                <a:effectLst/>
              </a:defRPr>
            </a:lvl1pPr>
          </a:lstStyle>
          <a:p>
            <a:pPr lvl="0"/>
            <a:r>
              <a:rPr lang="zh-CN" altLang="en-US" dirty="0"/>
              <a:t>点击此处添加标题</a:t>
            </a:r>
          </a:p>
        </p:txBody>
      </p:sp>
      <p:sp>
        <p:nvSpPr>
          <p:cNvPr id="49" name="椭圆 48"/>
          <p:cNvSpPr/>
          <p:nvPr userDrawn="1"/>
        </p:nvSpPr>
        <p:spPr>
          <a:xfrm>
            <a:off x="1031961" y="4982451"/>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dirty="0"/>
          </a:p>
        </p:txBody>
      </p:sp>
      <p:sp>
        <p:nvSpPr>
          <p:cNvPr id="50" name="文本占位符 10"/>
          <p:cNvSpPr>
            <a:spLocks noGrp="1"/>
          </p:cNvSpPr>
          <p:nvPr>
            <p:ph type="body" sz="quarter" idx="19" hasCustomPrompt="1"/>
          </p:nvPr>
        </p:nvSpPr>
        <p:spPr>
          <a:xfrm>
            <a:off x="994095" y="5205293"/>
            <a:ext cx="952032" cy="480131"/>
          </a:xfrm>
          <a:prstGeom prst="rect">
            <a:avLst/>
          </a:prstGeom>
        </p:spPr>
        <p:txBody>
          <a:bodyPr wrap="square">
            <a:spAutoFit/>
          </a:bodyPr>
          <a:lstStyle>
            <a:lvl1pPr marL="0" indent="0" algn="ctr">
              <a:buNone/>
              <a:defRPr sz="2800" b="1">
                <a:solidFill>
                  <a:schemeClr val="bg1"/>
                </a:solidFill>
                <a:effectLst/>
              </a:defRPr>
            </a:lvl1pPr>
          </a:lstStyle>
          <a:p>
            <a:pPr lvl="0"/>
            <a:r>
              <a:rPr lang="en-US" altLang="zh-CN" dirty="0"/>
              <a:t>01</a:t>
            </a:r>
          </a:p>
        </p:txBody>
      </p:sp>
      <p:sp>
        <p:nvSpPr>
          <p:cNvPr id="52" name="文本占位符 10"/>
          <p:cNvSpPr>
            <a:spLocks noGrp="1"/>
          </p:cNvSpPr>
          <p:nvPr>
            <p:ph type="body" sz="quarter" idx="21" hasCustomPrompt="1"/>
          </p:nvPr>
        </p:nvSpPr>
        <p:spPr>
          <a:xfrm>
            <a:off x="2026674" y="5213646"/>
            <a:ext cx="3255893" cy="424732"/>
          </a:xfrm>
          <a:prstGeom prst="rect">
            <a:avLst/>
          </a:prstGeom>
        </p:spPr>
        <p:txBody>
          <a:bodyPr wrap="square">
            <a:spAutoFit/>
          </a:bodyPr>
          <a:lstStyle>
            <a:lvl1pPr marL="0" indent="0" algn="l">
              <a:buNone/>
              <a:defRPr sz="2400" b="1">
                <a:solidFill>
                  <a:schemeClr val="bg1"/>
                </a:solidFill>
                <a:effectLst/>
              </a:defRPr>
            </a:lvl1pPr>
          </a:lstStyle>
          <a:p>
            <a:pPr lvl="0"/>
            <a:r>
              <a:rPr lang="zh-CN" altLang="en-US" dirty="0"/>
              <a:t>点击此处添加标题</a:t>
            </a:r>
          </a:p>
        </p:txBody>
      </p:sp>
    </p:spTree>
    <p:extLst>
      <p:ext uri="{BB962C8B-B14F-4D97-AF65-F5344CB8AC3E}">
        <p14:creationId xmlns:p14="http://schemas.microsoft.com/office/powerpoint/2010/main" val="4242929018"/>
      </p:ext>
    </p:extLst>
  </p:cSld>
  <p:clrMapOvr>
    <a:masterClrMapping/>
  </p:clrMapOvr>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六项目录">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2" name="矩形 41"/>
          <p:cNvSpPr/>
          <p:nvPr userDrawn="1"/>
        </p:nvSpPr>
        <p:spPr>
          <a:xfrm>
            <a:off x="0" y="28575"/>
            <a:ext cx="12192000" cy="6858000"/>
          </a:xfrm>
          <a:prstGeom prst="rect">
            <a:avLst/>
          </a:prstGeom>
          <a:solidFill>
            <a:schemeClr val="tx1">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 name="组合 8"/>
          <p:cNvGrpSpPr/>
          <p:nvPr userDrawn="1"/>
        </p:nvGrpSpPr>
        <p:grpSpPr>
          <a:xfrm>
            <a:off x="2660650" y="-1"/>
            <a:ext cx="2806446" cy="2419351"/>
            <a:chOff x="4038600" y="-1"/>
            <a:chExt cx="3292602" cy="2838451"/>
          </a:xfrm>
        </p:grpSpPr>
        <p:sp>
          <p:nvSpPr>
            <p:cNvPr id="10" name="等腰三角形 9"/>
            <p:cNvSpPr/>
            <p:nvPr/>
          </p:nvSpPr>
          <p:spPr>
            <a:xfrm rot="10800000">
              <a:off x="4038600" y="0"/>
              <a:ext cx="3292602" cy="2838450"/>
            </a:xfrm>
            <a:prstGeom prst="triangl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等腰三角形 10"/>
            <p:cNvSpPr/>
            <p:nvPr/>
          </p:nvSpPr>
          <p:spPr>
            <a:xfrm rot="10800000">
              <a:off x="4237481" y="-1"/>
              <a:ext cx="2894839" cy="2495551"/>
            </a:xfrm>
            <a:prstGeom prst="triangl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 name="组合 11"/>
          <p:cNvGrpSpPr/>
          <p:nvPr userDrawn="1"/>
        </p:nvGrpSpPr>
        <p:grpSpPr>
          <a:xfrm>
            <a:off x="6759673" y="-1"/>
            <a:ext cx="2806446" cy="2419351"/>
            <a:chOff x="4038600" y="-1"/>
            <a:chExt cx="3292602" cy="2838451"/>
          </a:xfrm>
        </p:grpSpPr>
        <p:sp>
          <p:nvSpPr>
            <p:cNvPr id="13" name="等腰三角形 12"/>
            <p:cNvSpPr/>
            <p:nvPr/>
          </p:nvSpPr>
          <p:spPr>
            <a:xfrm rot="10800000">
              <a:off x="4038600" y="0"/>
              <a:ext cx="3292602" cy="2838450"/>
            </a:xfrm>
            <a:prstGeom prst="triangl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等腰三角形 13"/>
            <p:cNvSpPr/>
            <p:nvPr/>
          </p:nvSpPr>
          <p:spPr>
            <a:xfrm rot="10800000">
              <a:off x="4237481" y="-1"/>
              <a:ext cx="2894839" cy="2495551"/>
            </a:xfrm>
            <a:prstGeom prst="triangl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6" name="组合 15"/>
          <p:cNvGrpSpPr/>
          <p:nvPr userDrawn="1"/>
        </p:nvGrpSpPr>
        <p:grpSpPr>
          <a:xfrm>
            <a:off x="4264168" y="-1"/>
            <a:ext cx="3676650" cy="3169527"/>
            <a:chOff x="4038600" y="-1"/>
            <a:chExt cx="3292602" cy="2838451"/>
          </a:xfrm>
        </p:grpSpPr>
        <p:sp>
          <p:nvSpPr>
            <p:cNvPr id="17" name="等腰三角形 16"/>
            <p:cNvSpPr/>
            <p:nvPr/>
          </p:nvSpPr>
          <p:spPr>
            <a:xfrm rot="10800000">
              <a:off x="4038600" y="0"/>
              <a:ext cx="3292602" cy="2838450"/>
            </a:xfrm>
            <a:prstGeom prst="triangl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等腰三角形 17"/>
            <p:cNvSpPr/>
            <p:nvPr/>
          </p:nvSpPr>
          <p:spPr>
            <a:xfrm rot="10800000">
              <a:off x="4237481" y="-1"/>
              <a:ext cx="2894839" cy="2495551"/>
            </a:xfrm>
            <a:prstGeom prst="triangl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19" name="椭圆 18"/>
          <p:cNvSpPr/>
          <p:nvPr userDrawn="1"/>
        </p:nvSpPr>
        <p:spPr>
          <a:xfrm>
            <a:off x="1031961" y="2419350"/>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dirty="0"/>
          </a:p>
        </p:txBody>
      </p:sp>
      <p:sp>
        <p:nvSpPr>
          <p:cNvPr id="21" name="椭圆 20"/>
          <p:cNvSpPr/>
          <p:nvPr userDrawn="1"/>
        </p:nvSpPr>
        <p:spPr>
          <a:xfrm>
            <a:off x="6932992" y="2419350"/>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dirty="0"/>
          </a:p>
        </p:txBody>
      </p:sp>
      <p:sp>
        <p:nvSpPr>
          <p:cNvPr id="23" name="椭圆 22"/>
          <p:cNvSpPr/>
          <p:nvPr userDrawn="1"/>
        </p:nvSpPr>
        <p:spPr>
          <a:xfrm>
            <a:off x="6932992" y="3701622"/>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dirty="0"/>
          </a:p>
        </p:txBody>
      </p:sp>
      <p:sp>
        <p:nvSpPr>
          <p:cNvPr id="25" name="椭圆 24"/>
          <p:cNvSpPr/>
          <p:nvPr userDrawn="1"/>
        </p:nvSpPr>
        <p:spPr>
          <a:xfrm>
            <a:off x="1031961" y="3701622"/>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dirty="0"/>
          </a:p>
        </p:txBody>
      </p:sp>
      <p:sp>
        <p:nvSpPr>
          <p:cNvPr id="28" name="文本占位符 10"/>
          <p:cNvSpPr>
            <a:spLocks noGrp="1"/>
          </p:cNvSpPr>
          <p:nvPr>
            <p:ph type="body" sz="quarter" idx="10" hasCustomPrompt="1"/>
          </p:nvPr>
        </p:nvSpPr>
        <p:spPr>
          <a:xfrm>
            <a:off x="2660650" y="429929"/>
            <a:ext cx="6870700" cy="923330"/>
          </a:xfrm>
          <a:prstGeom prst="rect">
            <a:avLst/>
          </a:prstGeom>
        </p:spPr>
        <p:txBody>
          <a:bodyPr wrap="square">
            <a:spAutoFit/>
          </a:bodyPr>
          <a:lstStyle>
            <a:lvl1pPr marL="0" indent="0" algn="ctr">
              <a:buNone/>
              <a:defRPr sz="6000" b="1">
                <a:solidFill>
                  <a:schemeClr val="bg1"/>
                </a:solidFill>
                <a:effectLst>
                  <a:outerShdw blurRad="38100" dist="38100" dir="2700000" algn="tl">
                    <a:srgbClr val="000000">
                      <a:alpha val="43137"/>
                    </a:srgbClr>
                  </a:outerShdw>
                </a:effectLst>
              </a:defRPr>
            </a:lvl1pPr>
          </a:lstStyle>
          <a:p>
            <a:pPr lvl="0"/>
            <a:r>
              <a:rPr lang="en-US" altLang="zh-CN" dirty="0"/>
              <a:t>CONTENTS</a:t>
            </a:r>
          </a:p>
        </p:txBody>
      </p:sp>
      <p:sp>
        <p:nvSpPr>
          <p:cNvPr id="33" name="文本占位符 10"/>
          <p:cNvSpPr>
            <a:spLocks noGrp="1"/>
          </p:cNvSpPr>
          <p:nvPr>
            <p:ph type="body" sz="quarter" idx="11" hasCustomPrompt="1"/>
          </p:nvPr>
        </p:nvSpPr>
        <p:spPr>
          <a:xfrm>
            <a:off x="2026674" y="2675696"/>
            <a:ext cx="3255893" cy="424732"/>
          </a:xfrm>
          <a:prstGeom prst="rect">
            <a:avLst/>
          </a:prstGeom>
        </p:spPr>
        <p:txBody>
          <a:bodyPr wrap="square">
            <a:spAutoFit/>
          </a:bodyPr>
          <a:lstStyle>
            <a:lvl1pPr marL="0" indent="0" algn="l">
              <a:buNone/>
              <a:defRPr sz="2400" b="1">
                <a:solidFill>
                  <a:schemeClr val="bg1"/>
                </a:solidFill>
                <a:effectLst/>
              </a:defRPr>
            </a:lvl1pPr>
          </a:lstStyle>
          <a:p>
            <a:pPr lvl="0"/>
            <a:r>
              <a:rPr lang="zh-CN" altLang="en-US" dirty="0"/>
              <a:t>点击此处添加标题</a:t>
            </a:r>
          </a:p>
        </p:txBody>
      </p:sp>
      <p:sp>
        <p:nvSpPr>
          <p:cNvPr id="34" name="文本占位符 10"/>
          <p:cNvSpPr>
            <a:spLocks noGrp="1"/>
          </p:cNvSpPr>
          <p:nvPr>
            <p:ph type="body" sz="quarter" idx="12" hasCustomPrompt="1"/>
          </p:nvPr>
        </p:nvSpPr>
        <p:spPr>
          <a:xfrm>
            <a:off x="994095" y="2639382"/>
            <a:ext cx="952032" cy="480131"/>
          </a:xfrm>
          <a:prstGeom prst="rect">
            <a:avLst/>
          </a:prstGeom>
        </p:spPr>
        <p:txBody>
          <a:bodyPr wrap="square">
            <a:spAutoFit/>
          </a:bodyPr>
          <a:lstStyle>
            <a:lvl1pPr marL="0" indent="0" algn="ctr">
              <a:buNone/>
              <a:defRPr sz="2800" b="1">
                <a:solidFill>
                  <a:schemeClr val="bg1"/>
                </a:solidFill>
                <a:effectLst/>
              </a:defRPr>
            </a:lvl1pPr>
          </a:lstStyle>
          <a:p>
            <a:pPr lvl="0"/>
            <a:r>
              <a:rPr lang="en-US" altLang="zh-CN" dirty="0"/>
              <a:t>01</a:t>
            </a:r>
          </a:p>
        </p:txBody>
      </p:sp>
      <p:sp>
        <p:nvSpPr>
          <p:cNvPr id="35" name="文本占位符 10"/>
          <p:cNvSpPr>
            <a:spLocks noGrp="1"/>
          </p:cNvSpPr>
          <p:nvPr>
            <p:ph type="body" sz="quarter" idx="13" hasCustomPrompt="1"/>
          </p:nvPr>
        </p:nvSpPr>
        <p:spPr>
          <a:xfrm>
            <a:off x="994095" y="3924464"/>
            <a:ext cx="952032" cy="480131"/>
          </a:xfrm>
          <a:prstGeom prst="rect">
            <a:avLst/>
          </a:prstGeom>
        </p:spPr>
        <p:txBody>
          <a:bodyPr wrap="square">
            <a:spAutoFit/>
          </a:bodyPr>
          <a:lstStyle>
            <a:lvl1pPr marL="0" indent="0" algn="ctr">
              <a:buNone/>
              <a:defRPr sz="2800" b="1">
                <a:solidFill>
                  <a:schemeClr val="bg1"/>
                </a:solidFill>
                <a:effectLst/>
              </a:defRPr>
            </a:lvl1pPr>
          </a:lstStyle>
          <a:p>
            <a:pPr lvl="0"/>
            <a:r>
              <a:rPr lang="en-US" altLang="zh-CN" dirty="0"/>
              <a:t>01</a:t>
            </a:r>
          </a:p>
        </p:txBody>
      </p:sp>
      <p:sp>
        <p:nvSpPr>
          <p:cNvPr id="36" name="文本占位符 10"/>
          <p:cNvSpPr>
            <a:spLocks noGrp="1"/>
          </p:cNvSpPr>
          <p:nvPr>
            <p:ph type="body" sz="quarter" idx="14" hasCustomPrompt="1"/>
          </p:nvPr>
        </p:nvSpPr>
        <p:spPr>
          <a:xfrm>
            <a:off x="6901445" y="2639382"/>
            <a:ext cx="952032" cy="480131"/>
          </a:xfrm>
          <a:prstGeom prst="rect">
            <a:avLst/>
          </a:prstGeom>
        </p:spPr>
        <p:txBody>
          <a:bodyPr wrap="square">
            <a:spAutoFit/>
          </a:bodyPr>
          <a:lstStyle>
            <a:lvl1pPr marL="0" indent="0" algn="ctr">
              <a:buNone/>
              <a:defRPr sz="2800" b="1">
                <a:solidFill>
                  <a:schemeClr val="bg1"/>
                </a:solidFill>
                <a:effectLst/>
              </a:defRPr>
            </a:lvl1pPr>
          </a:lstStyle>
          <a:p>
            <a:pPr lvl="0"/>
            <a:r>
              <a:rPr lang="en-US" altLang="zh-CN" dirty="0"/>
              <a:t>01</a:t>
            </a:r>
          </a:p>
        </p:txBody>
      </p:sp>
      <p:sp>
        <p:nvSpPr>
          <p:cNvPr id="37" name="文本占位符 10"/>
          <p:cNvSpPr>
            <a:spLocks noGrp="1"/>
          </p:cNvSpPr>
          <p:nvPr>
            <p:ph type="body" sz="quarter" idx="15" hasCustomPrompt="1"/>
          </p:nvPr>
        </p:nvSpPr>
        <p:spPr>
          <a:xfrm>
            <a:off x="6901445" y="3924464"/>
            <a:ext cx="952032" cy="480131"/>
          </a:xfrm>
          <a:prstGeom prst="rect">
            <a:avLst/>
          </a:prstGeom>
        </p:spPr>
        <p:txBody>
          <a:bodyPr wrap="square">
            <a:spAutoFit/>
          </a:bodyPr>
          <a:lstStyle>
            <a:lvl1pPr marL="0" indent="0" algn="ctr">
              <a:buNone/>
              <a:defRPr sz="2800" b="1">
                <a:solidFill>
                  <a:schemeClr val="bg1"/>
                </a:solidFill>
                <a:effectLst/>
              </a:defRPr>
            </a:lvl1pPr>
          </a:lstStyle>
          <a:p>
            <a:pPr lvl="0"/>
            <a:r>
              <a:rPr lang="en-US" altLang="zh-CN" dirty="0"/>
              <a:t>01</a:t>
            </a:r>
          </a:p>
        </p:txBody>
      </p:sp>
      <p:sp>
        <p:nvSpPr>
          <p:cNvPr id="38" name="文本占位符 10"/>
          <p:cNvSpPr>
            <a:spLocks noGrp="1"/>
          </p:cNvSpPr>
          <p:nvPr>
            <p:ph type="body" sz="quarter" idx="16" hasCustomPrompt="1"/>
          </p:nvPr>
        </p:nvSpPr>
        <p:spPr>
          <a:xfrm>
            <a:off x="7903403" y="2675696"/>
            <a:ext cx="3255893" cy="424732"/>
          </a:xfrm>
          <a:prstGeom prst="rect">
            <a:avLst/>
          </a:prstGeom>
        </p:spPr>
        <p:txBody>
          <a:bodyPr wrap="square">
            <a:spAutoFit/>
          </a:bodyPr>
          <a:lstStyle>
            <a:lvl1pPr marL="0" indent="0" algn="l">
              <a:buNone/>
              <a:defRPr sz="2400" b="1">
                <a:solidFill>
                  <a:schemeClr val="bg1"/>
                </a:solidFill>
                <a:effectLst/>
              </a:defRPr>
            </a:lvl1pPr>
          </a:lstStyle>
          <a:p>
            <a:pPr lvl="0"/>
            <a:r>
              <a:rPr lang="zh-CN" altLang="en-US" dirty="0"/>
              <a:t>点击此处添加标题</a:t>
            </a:r>
          </a:p>
        </p:txBody>
      </p:sp>
      <p:sp>
        <p:nvSpPr>
          <p:cNvPr id="39" name="文本占位符 10"/>
          <p:cNvSpPr>
            <a:spLocks noGrp="1"/>
          </p:cNvSpPr>
          <p:nvPr>
            <p:ph type="body" sz="quarter" idx="17" hasCustomPrompt="1"/>
          </p:nvPr>
        </p:nvSpPr>
        <p:spPr>
          <a:xfrm>
            <a:off x="2026674" y="3932817"/>
            <a:ext cx="3255893" cy="424732"/>
          </a:xfrm>
          <a:prstGeom prst="rect">
            <a:avLst/>
          </a:prstGeom>
        </p:spPr>
        <p:txBody>
          <a:bodyPr wrap="square">
            <a:spAutoFit/>
          </a:bodyPr>
          <a:lstStyle>
            <a:lvl1pPr marL="0" indent="0" algn="l">
              <a:buNone/>
              <a:defRPr sz="2400" b="1">
                <a:solidFill>
                  <a:schemeClr val="bg1"/>
                </a:solidFill>
                <a:effectLst/>
              </a:defRPr>
            </a:lvl1pPr>
          </a:lstStyle>
          <a:p>
            <a:pPr lvl="0"/>
            <a:r>
              <a:rPr lang="zh-CN" altLang="en-US" dirty="0"/>
              <a:t>点击此处添加标题</a:t>
            </a:r>
          </a:p>
        </p:txBody>
      </p:sp>
      <p:sp>
        <p:nvSpPr>
          <p:cNvPr id="40" name="文本占位符 10"/>
          <p:cNvSpPr>
            <a:spLocks noGrp="1"/>
          </p:cNvSpPr>
          <p:nvPr>
            <p:ph type="body" sz="quarter" idx="18" hasCustomPrompt="1"/>
          </p:nvPr>
        </p:nvSpPr>
        <p:spPr>
          <a:xfrm>
            <a:off x="7903403" y="3932817"/>
            <a:ext cx="3255893" cy="424732"/>
          </a:xfrm>
          <a:prstGeom prst="rect">
            <a:avLst/>
          </a:prstGeom>
        </p:spPr>
        <p:txBody>
          <a:bodyPr wrap="square">
            <a:spAutoFit/>
          </a:bodyPr>
          <a:lstStyle>
            <a:lvl1pPr marL="0" indent="0" algn="l">
              <a:buNone/>
              <a:defRPr sz="2400" b="1">
                <a:solidFill>
                  <a:schemeClr val="bg1"/>
                </a:solidFill>
                <a:effectLst/>
              </a:defRPr>
            </a:lvl1pPr>
          </a:lstStyle>
          <a:p>
            <a:pPr lvl="0"/>
            <a:r>
              <a:rPr lang="zh-CN" altLang="en-US" dirty="0"/>
              <a:t>点击此处添加标题</a:t>
            </a:r>
          </a:p>
        </p:txBody>
      </p:sp>
      <p:sp>
        <p:nvSpPr>
          <p:cNvPr id="26" name="椭圆 25"/>
          <p:cNvSpPr/>
          <p:nvPr userDrawn="1"/>
        </p:nvSpPr>
        <p:spPr>
          <a:xfrm>
            <a:off x="6932992" y="4982451"/>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dirty="0"/>
          </a:p>
        </p:txBody>
      </p:sp>
      <p:sp>
        <p:nvSpPr>
          <p:cNvPr id="29" name="椭圆 28"/>
          <p:cNvSpPr/>
          <p:nvPr userDrawn="1"/>
        </p:nvSpPr>
        <p:spPr>
          <a:xfrm>
            <a:off x="1031961" y="4982451"/>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dirty="0"/>
          </a:p>
        </p:txBody>
      </p:sp>
      <p:sp>
        <p:nvSpPr>
          <p:cNvPr id="30" name="文本占位符 10"/>
          <p:cNvSpPr>
            <a:spLocks noGrp="1"/>
          </p:cNvSpPr>
          <p:nvPr>
            <p:ph type="body" sz="quarter" idx="19" hasCustomPrompt="1"/>
          </p:nvPr>
        </p:nvSpPr>
        <p:spPr>
          <a:xfrm>
            <a:off x="994095" y="5205293"/>
            <a:ext cx="952032" cy="480131"/>
          </a:xfrm>
          <a:prstGeom prst="rect">
            <a:avLst/>
          </a:prstGeom>
        </p:spPr>
        <p:txBody>
          <a:bodyPr wrap="square">
            <a:spAutoFit/>
          </a:bodyPr>
          <a:lstStyle>
            <a:lvl1pPr marL="0" indent="0" algn="ctr">
              <a:buNone/>
              <a:defRPr sz="2800" b="1">
                <a:solidFill>
                  <a:schemeClr val="bg1"/>
                </a:solidFill>
                <a:effectLst/>
              </a:defRPr>
            </a:lvl1pPr>
          </a:lstStyle>
          <a:p>
            <a:pPr lvl="0"/>
            <a:r>
              <a:rPr lang="en-US" altLang="zh-CN" dirty="0"/>
              <a:t>01</a:t>
            </a:r>
          </a:p>
        </p:txBody>
      </p:sp>
      <p:sp>
        <p:nvSpPr>
          <p:cNvPr id="31" name="文本占位符 10"/>
          <p:cNvSpPr>
            <a:spLocks noGrp="1"/>
          </p:cNvSpPr>
          <p:nvPr>
            <p:ph type="body" sz="quarter" idx="20" hasCustomPrompt="1"/>
          </p:nvPr>
        </p:nvSpPr>
        <p:spPr>
          <a:xfrm>
            <a:off x="6901445" y="5205293"/>
            <a:ext cx="952032" cy="480131"/>
          </a:xfrm>
          <a:prstGeom prst="rect">
            <a:avLst/>
          </a:prstGeom>
        </p:spPr>
        <p:txBody>
          <a:bodyPr wrap="square">
            <a:spAutoFit/>
          </a:bodyPr>
          <a:lstStyle>
            <a:lvl1pPr marL="0" indent="0" algn="ctr">
              <a:buNone/>
              <a:defRPr sz="2800" b="1">
                <a:solidFill>
                  <a:schemeClr val="bg1"/>
                </a:solidFill>
                <a:effectLst/>
              </a:defRPr>
            </a:lvl1pPr>
          </a:lstStyle>
          <a:p>
            <a:pPr lvl="0"/>
            <a:r>
              <a:rPr lang="en-US" altLang="zh-CN" dirty="0"/>
              <a:t>01</a:t>
            </a:r>
          </a:p>
        </p:txBody>
      </p:sp>
      <p:sp>
        <p:nvSpPr>
          <p:cNvPr id="32" name="文本占位符 10"/>
          <p:cNvSpPr>
            <a:spLocks noGrp="1"/>
          </p:cNvSpPr>
          <p:nvPr>
            <p:ph type="body" sz="quarter" idx="21" hasCustomPrompt="1"/>
          </p:nvPr>
        </p:nvSpPr>
        <p:spPr>
          <a:xfrm>
            <a:off x="2026674" y="5213646"/>
            <a:ext cx="3255893" cy="424732"/>
          </a:xfrm>
          <a:prstGeom prst="rect">
            <a:avLst/>
          </a:prstGeom>
        </p:spPr>
        <p:txBody>
          <a:bodyPr wrap="square">
            <a:spAutoFit/>
          </a:bodyPr>
          <a:lstStyle>
            <a:lvl1pPr marL="0" indent="0" algn="l">
              <a:buNone/>
              <a:defRPr sz="2400" b="1">
                <a:solidFill>
                  <a:schemeClr val="bg1"/>
                </a:solidFill>
                <a:effectLst/>
              </a:defRPr>
            </a:lvl1pPr>
          </a:lstStyle>
          <a:p>
            <a:pPr lvl="0"/>
            <a:r>
              <a:rPr lang="zh-CN" altLang="en-US" dirty="0"/>
              <a:t>点击此处添加标题</a:t>
            </a:r>
          </a:p>
        </p:txBody>
      </p:sp>
      <p:sp>
        <p:nvSpPr>
          <p:cNvPr id="41" name="文本占位符 10"/>
          <p:cNvSpPr>
            <a:spLocks noGrp="1"/>
          </p:cNvSpPr>
          <p:nvPr>
            <p:ph type="body" sz="quarter" idx="22" hasCustomPrompt="1"/>
          </p:nvPr>
        </p:nvSpPr>
        <p:spPr>
          <a:xfrm>
            <a:off x="7903403" y="5213646"/>
            <a:ext cx="3255893" cy="424732"/>
          </a:xfrm>
          <a:prstGeom prst="rect">
            <a:avLst/>
          </a:prstGeom>
        </p:spPr>
        <p:txBody>
          <a:bodyPr wrap="square">
            <a:spAutoFit/>
          </a:bodyPr>
          <a:lstStyle>
            <a:lvl1pPr marL="0" indent="0" algn="l">
              <a:buNone/>
              <a:defRPr sz="2400" b="1">
                <a:solidFill>
                  <a:schemeClr val="bg1"/>
                </a:solidFill>
                <a:effectLst/>
              </a:defRPr>
            </a:lvl1pPr>
          </a:lstStyle>
          <a:p>
            <a:pPr lvl="0"/>
            <a:r>
              <a:rPr lang="zh-CN" altLang="en-US" dirty="0"/>
              <a:t>点击此处添加标题</a:t>
            </a:r>
          </a:p>
        </p:txBody>
      </p:sp>
    </p:spTree>
    <p:extLst>
      <p:ext uri="{BB962C8B-B14F-4D97-AF65-F5344CB8AC3E}">
        <p14:creationId xmlns:p14="http://schemas.microsoft.com/office/powerpoint/2010/main" val="1423720232"/>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副标题页">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2" name="Picture 2" descr="internet network에 대한 이미지 검색결과"/>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artisticGlowEdges/>
                    </a14:imgEffect>
                    <a14:imgEffect>
                      <a14:sharpenSoften amount="-25000"/>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rcRect b="10641"/>
          <a:stretch/>
        </p:blipFill>
        <p:spPr bwMode="auto">
          <a:xfrm>
            <a:off x="0" y="-197708"/>
            <a:ext cx="12190858" cy="7055708"/>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userDrawn="1"/>
        </p:nvSpPr>
        <p:spPr>
          <a:xfrm>
            <a:off x="5029200" y="1543050"/>
            <a:ext cx="6648450" cy="3810000"/>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占位符 10"/>
          <p:cNvSpPr>
            <a:spLocks noGrp="1"/>
          </p:cNvSpPr>
          <p:nvPr>
            <p:ph type="body" sz="quarter" idx="10" hasCustomPrompt="1"/>
          </p:nvPr>
        </p:nvSpPr>
        <p:spPr>
          <a:xfrm>
            <a:off x="5586730" y="2100431"/>
            <a:ext cx="4751070" cy="1328569"/>
          </a:xfrm>
          <a:prstGeom prst="rect">
            <a:avLst/>
          </a:prstGeom>
        </p:spPr>
        <p:txBody>
          <a:bodyPr wrap="square">
            <a:spAutoFit/>
          </a:bodyPr>
          <a:lstStyle>
            <a:lvl1pPr marL="0" indent="0" algn="l">
              <a:lnSpc>
                <a:spcPct val="100000"/>
              </a:lnSpc>
              <a:spcBef>
                <a:spcPts val="0"/>
              </a:spcBef>
              <a:buNone/>
              <a:defRPr sz="4000" b="1">
                <a:solidFill>
                  <a:schemeClr val="bg1"/>
                </a:solidFill>
                <a:effectLst>
                  <a:outerShdw blurRad="38100" dist="38100" dir="2700000" algn="tl">
                    <a:srgbClr val="000000">
                      <a:alpha val="43137"/>
                    </a:srgbClr>
                  </a:outerShdw>
                </a:effectLst>
              </a:defRPr>
            </a:lvl1pPr>
          </a:lstStyle>
          <a:p>
            <a:pPr lvl="0"/>
            <a:r>
              <a:rPr lang="zh-CN" altLang="en-US" dirty="0"/>
              <a:t>点击此处添加标题</a:t>
            </a:r>
          </a:p>
          <a:p>
            <a:pPr lvl="0"/>
            <a:r>
              <a:rPr lang="en-US" altLang="zh-CN" dirty="0"/>
              <a:t>TITLE HERE</a:t>
            </a:r>
          </a:p>
        </p:txBody>
      </p:sp>
      <p:sp>
        <p:nvSpPr>
          <p:cNvPr id="9" name="文本占位符 10"/>
          <p:cNvSpPr>
            <a:spLocks noGrp="1"/>
          </p:cNvSpPr>
          <p:nvPr>
            <p:ph type="body" sz="quarter" idx="11" hasCustomPrompt="1"/>
          </p:nvPr>
        </p:nvSpPr>
        <p:spPr>
          <a:xfrm>
            <a:off x="5586730" y="3451934"/>
            <a:ext cx="4751070" cy="572464"/>
          </a:xfrm>
          <a:prstGeom prst="rect">
            <a:avLst/>
          </a:prstGeom>
        </p:spPr>
        <p:txBody>
          <a:bodyPr wrap="square">
            <a:spAutoFit/>
          </a:bodyPr>
          <a:lstStyle>
            <a:lvl1pPr marL="0" indent="0" algn="l">
              <a:lnSpc>
                <a:spcPct val="130000"/>
              </a:lnSpc>
              <a:spcBef>
                <a:spcPts val="0"/>
              </a:spcBef>
              <a:buNone/>
              <a:defRPr sz="1200" b="0">
                <a:solidFill>
                  <a:schemeClr val="bg1"/>
                </a:solidFill>
                <a:effectLst/>
              </a:defRPr>
            </a:lvl1pPr>
          </a:lstStyle>
          <a:p>
            <a:pPr lvl="0"/>
            <a:r>
              <a:rPr lang="zh-CN" altLang="en-US" dirty="0"/>
              <a:t>标题数字等都可以通过点击和重新输入进行更改，顶部“开始”面板中可以对字体、字号、颜色、行距等进行修改。</a:t>
            </a:r>
          </a:p>
        </p:txBody>
      </p:sp>
      <p:sp>
        <p:nvSpPr>
          <p:cNvPr id="10" name="文本占位符 10"/>
          <p:cNvSpPr>
            <a:spLocks noGrp="1"/>
          </p:cNvSpPr>
          <p:nvPr>
            <p:ph type="body" sz="quarter" idx="12" hasCustomPrompt="1"/>
          </p:nvPr>
        </p:nvSpPr>
        <p:spPr>
          <a:xfrm>
            <a:off x="1871345" y="-410662"/>
            <a:ext cx="4751070" cy="7725192"/>
          </a:xfrm>
          <a:prstGeom prst="rect">
            <a:avLst/>
          </a:prstGeom>
        </p:spPr>
        <p:txBody>
          <a:bodyPr wrap="square">
            <a:spAutoFit/>
          </a:bodyPr>
          <a:lstStyle>
            <a:lvl1pPr marL="0" indent="0" algn="ctr">
              <a:lnSpc>
                <a:spcPct val="100000"/>
              </a:lnSpc>
              <a:spcBef>
                <a:spcPts val="0"/>
              </a:spcBef>
              <a:buNone/>
              <a:defRPr sz="49600" b="1">
                <a:solidFill>
                  <a:schemeClr val="bg1"/>
                </a:solidFill>
                <a:effectLst>
                  <a:outerShdw blurRad="38100" dist="38100" dir="2700000" algn="tl">
                    <a:srgbClr val="000000">
                      <a:alpha val="43137"/>
                    </a:srgbClr>
                  </a:outerShdw>
                </a:effectLst>
              </a:defRPr>
            </a:lvl1pPr>
          </a:lstStyle>
          <a:p>
            <a:pPr lvl="0"/>
            <a:r>
              <a:rPr lang="en-US" altLang="zh-CN" dirty="0"/>
              <a:t>1</a:t>
            </a:r>
          </a:p>
        </p:txBody>
      </p:sp>
    </p:spTree>
    <p:extLst>
      <p:ext uri="{BB962C8B-B14F-4D97-AF65-F5344CB8AC3E}">
        <p14:creationId xmlns:p14="http://schemas.microsoft.com/office/powerpoint/2010/main" val="1983222109"/>
      </p:ext>
    </p:extLst>
  </p:cSld>
  <p:clrMapOvr>
    <a:masterClrMapping/>
  </p:clrMapOvr>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内容页_1">
    <p:spTree>
      <p:nvGrpSpPr>
        <p:cNvPr id="1" name=""/>
        <p:cNvGrpSpPr/>
        <p:nvPr/>
      </p:nvGrpSpPr>
      <p:grpSpPr>
        <a:xfrm>
          <a:off x="0" y="0"/>
          <a:ext cx="0" cy="0"/>
          <a:chOff x="0" y="0"/>
          <a:chExt cx="0" cy="0"/>
        </a:xfrm>
      </p:grpSpPr>
      <p:pic>
        <p:nvPicPr>
          <p:cNvPr id="16" name="图片 15"/>
          <p:cNvPicPr>
            <a:picLocks noChangeAspect="1"/>
          </p:cNvPicPr>
          <p:nvPr userDrawn="1"/>
        </p:nvPicPr>
        <p:blipFill>
          <a:blip r:embed="rId2"/>
          <a:stretch>
            <a:fillRect/>
          </a:stretch>
        </p:blipFill>
        <p:spPr>
          <a:xfrm>
            <a:off x="3555997" y="2000248"/>
            <a:ext cx="8636003" cy="4857751"/>
          </a:xfrm>
          <a:prstGeom prst="rect">
            <a:avLst/>
          </a:prstGeom>
        </p:spPr>
      </p:pic>
      <p:cxnSp>
        <p:nvCxnSpPr>
          <p:cNvPr id="10" name="直接连接符 9"/>
          <p:cNvCxnSpPr/>
          <p:nvPr userDrawn="1"/>
        </p:nvCxnSpPr>
        <p:spPr>
          <a:xfrm>
            <a:off x="2838450" y="1009650"/>
            <a:ext cx="1638300" cy="0"/>
          </a:xfrm>
          <a:prstGeom prst="line">
            <a:avLst/>
          </a:prstGeom>
          <a:ln w="1270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userDrawn="1"/>
        </p:nvCxnSpPr>
        <p:spPr>
          <a:xfrm>
            <a:off x="4476750" y="1009650"/>
            <a:ext cx="1638300" cy="0"/>
          </a:xfrm>
          <a:prstGeom prst="line">
            <a:avLst/>
          </a:prstGeom>
          <a:ln w="1270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userDrawn="1"/>
        </p:nvCxnSpPr>
        <p:spPr>
          <a:xfrm>
            <a:off x="6115050" y="1009650"/>
            <a:ext cx="1638300" cy="0"/>
          </a:xfrm>
          <a:prstGeom prst="line">
            <a:avLst/>
          </a:prstGeom>
          <a:ln w="1270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userDrawn="1"/>
        </p:nvCxnSpPr>
        <p:spPr>
          <a:xfrm>
            <a:off x="7734300" y="1009650"/>
            <a:ext cx="1638300" cy="0"/>
          </a:xfrm>
          <a:prstGeom prst="line">
            <a:avLst/>
          </a:prstGeom>
          <a:ln w="12700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流程图: 手动输入 13"/>
          <p:cNvSpPr/>
          <p:nvPr userDrawn="1"/>
        </p:nvSpPr>
        <p:spPr>
          <a:xfrm rot="5400000">
            <a:off x="952500" y="1047750"/>
            <a:ext cx="4857750" cy="6762750"/>
          </a:xfrm>
          <a:prstGeom prst="flowChartManualInpu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 name="直接连接符 14"/>
          <p:cNvCxnSpPr/>
          <p:nvPr userDrawn="1"/>
        </p:nvCxnSpPr>
        <p:spPr>
          <a:xfrm>
            <a:off x="5181600" y="2000249"/>
            <a:ext cx="1384300" cy="4927601"/>
          </a:xfrm>
          <a:prstGeom prst="line">
            <a:avLst/>
          </a:prstGeom>
          <a:ln w="1016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文本占位符 2"/>
          <p:cNvSpPr>
            <a:spLocks noGrp="1"/>
          </p:cNvSpPr>
          <p:nvPr>
            <p:ph type="body" sz="quarter" idx="10" hasCustomPrompt="1"/>
          </p:nvPr>
        </p:nvSpPr>
        <p:spPr>
          <a:xfrm>
            <a:off x="2404277" y="363539"/>
            <a:ext cx="7383446" cy="362404"/>
          </a:xfrm>
          <a:prstGeom prst="rect">
            <a:avLst/>
          </a:prstGeom>
        </p:spPr>
        <p:txBody>
          <a:bodyPr/>
          <a:lstStyle>
            <a:lvl1pPr marL="0" indent="0" algn="ctr">
              <a:buNone/>
              <a:defRPr sz="2400" b="1" baseline="0"/>
            </a:lvl1pPr>
          </a:lstStyle>
          <a:p>
            <a:pPr lvl="0"/>
            <a:r>
              <a:rPr lang="zh-CN" altLang="en-US" dirty="0"/>
              <a:t>点击此处添加标题 </a:t>
            </a:r>
            <a:r>
              <a:rPr lang="en-US" altLang="zh-CN" dirty="0"/>
              <a:t>TITLE HERE </a:t>
            </a:r>
            <a:endParaRPr lang="zh-CN" altLang="en-US" dirty="0"/>
          </a:p>
        </p:txBody>
      </p:sp>
    </p:spTree>
    <p:extLst>
      <p:ext uri="{BB962C8B-B14F-4D97-AF65-F5344CB8AC3E}">
        <p14:creationId xmlns:p14="http://schemas.microsoft.com/office/powerpoint/2010/main" val="887568568"/>
      </p:ext>
    </p:extLst>
  </p:cSld>
  <p:clrMapOvr>
    <a:masterClrMapping/>
  </p:clrMapOvr>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内容页_2">
    <p:spTree>
      <p:nvGrpSpPr>
        <p:cNvPr id="1" name=""/>
        <p:cNvGrpSpPr/>
        <p:nvPr/>
      </p:nvGrpSpPr>
      <p:grpSpPr>
        <a:xfrm>
          <a:off x="0" y="0"/>
          <a:ext cx="0" cy="0"/>
          <a:chOff x="0" y="0"/>
          <a:chExt cx="0" cy="0"/>
        </a:xfrm>
      </p:grpSpPr>
      <p:cxnSp>
        <p:nvCxnSpPr>
          <p:cNvPr id="15" name="直接连接符 14"/>
          <p:cNvCxnSpPr/>
          <p:nvPr userDrawn="1"/>
        </p:nvCxnSpPr>
        <p:spPr>
          <a:xfrm>
            <a:off x="2838450" y="1009650"/>
            <a:ext cx="1638300" cy="0"/>
          </a:xfrm>
          <a:prstGeom prst="line">
            <a:avLst/>
          </a:prstGeom>
          <a:ln w="1270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nvCxnSpPr>
        <p:spPr>
          <a:xfrm>
            <a:off x="4476750" y="1009650"/>
            <a:ext cx="1638300" cy="0"/>
          </a:xfrm>
          <a:prstGeom prst="line">
            <a:avLst/>
          </a:prstGeom>
          <a:ln w="1270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userDrawn="1"/>
        </p:nvCxnSpPr>
        <p:spPr>
          <a:xfrm>
            <a:off x="6115050" y="1009650"/>
            <a:ext cx="1638300" cy="0"/>
          </a:xfrm>
          <a:prstGeom prst="line">
            <a:avLst/>
          </a:prstGeom>
          <a:ln w="1270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userDrawn="1"/>
        </p:nvCxnSpPr>
        <p:spPr>
          <a:xfrm>
            <a:off x="7734300" y="1009650"/>
            <a:ext cx="1638300" cy="0"/>
          </a:xfrm>
          <a:prstGeom prst="line">
            <a:avLst/>
          </a:prstGeom>
          <a:ln w="12700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文本占位符 2"/>
          <p:cNvSpPr>
            <a:spLocks noGrp="1"/>
          </p:cNvSpPr>
          <p:nvPr>
            <p:ph type="body" sz="quarter" idx="10" hasCustomPrompt="1"/>
          </p:nvPr>
        </p:nvSpPr>
        <p:spPr>
          <a:xfrm>
            <a:off x="2404277" y="363539"/>
            <a:ext cx="7383446" cy="362404"/>
          </a:xfrm>
          <a:prstGeom prst="rect">
            <a:avLst/>
          </a:prstGeom>
        </p:spPr>
        <p:txBody>
          <a:bodyPr/>
          <a:lstStyle>
            <a:lvl1pPr marL="0" indent="0" algn="ctr">
              <a:buNone/>
              <a:defRPr sz="2400" b="1" baseline="0"/>
            </a:lvl1pPr>
          </a:lstStyle>
          <a:p>
            <a:pPr lvl="0"/>
            <a:r>
              <a:rPr lang="zh-CN" altLang="en-US" dirty="0"/>
              <a:t>点击此处添加标题 </a:t>
            </a:r>
            <a:r>
              <a:rPr lang="en-US" altLang="zh-CN" dirty="0"/>
              <a:t>TITLE HERE </a:t>
            </a:r>
            <a:endParaRPr lang="zh-CN" altLang="en-US" dirty="0"/>
          </a:p>
        </p:txBody>
      </p:sp>
    </p:spTree>
    <p:extLst>
      <p:ext uri="{BB962C8B-B14F-4D97-AF65-F5344CB8AC3E}">
        <p14:creationId xmlns:p14="http://schemas.microsoft.com/office/powerpoint/2010/main" val="1061226722"/>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内容页_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矩形 3"/>
          <p:cNvSpPr/>
          <p:nvPr userDrawn="1"/>
        </p:nvSpPr>
        <p:spPr>
          <a:xfrm>
            <a:off x="0" y="-19051"/>
            <a:ext cx="12192000" cy="6877051"/>
          </a:xfrm>
          <a:prstGeom prst="rect">
            <a:avLst/>
          </a:prstGeom>
          <a:solidFill>
            <a:schemeClr val="accent1">
              <a:lumMod val="90000"/>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 name="直接连接符 13"/>
          <p:cNvCxnSpPr/>
          <p:nvPr userDrawn="1"/>
        </p:nvCxnSpPr>
        <p:spPr>
          <a:xfrm>
            <a:off x="2838450" y="1009650"/>
            <a:ext cx="1638300" cy="0"/>
          </a:xfrm>
          <a:prstGeom prst="line">
            <a:avLst/>
          </a:prstGeom>
          <a:ln w="1270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userDrawn="1"/>
        </p:nvCxnSpPr>
        <p:spPr>
          <a:xfrm>
            <a:off x="4476750" y="1009650"/>
            <a:ext cx="1638300" cy="0"/>
          </a:xfrm>
          <a:prstGeom prst="line">
            <a:avLst/>
          </a:prstGeom>
          <a:ln w="1270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nvCxnSpPr>
        <p:spPr>
          <a:xfrm>
            <a:off x="6115050" y="1009650"/>
            <a:ext cx="1638300" cy="0"/>
          </a:xfrm>
          <a:prstGeom prst="line">
            <a:avLst/>
          </a:prstGeom>
          <a:ln w="1270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userDrawn="1"/>
        </p:nvCxnSpPr>
        <p:spPr>
          <a:xfrm>
            <a:off x="7734300" y="1009650"/>
            <a:ext cx="1638300" cy="0"/>
          </a:xfrm>
          <a:prstGeom prst="line">
            <a:avLst/>
          </a:prstGeom>
          <a:ln w="12700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文本占位符 2"/>
          <p:cNvSpPr>
            <a:spLocks noGrp="1"/>
          </p:cNvSpPr>
          <p:nvPr>
            <p:ph type="body" sz="quarter" idx="10" hasCustomPrompt="1"/>
          </p:nvPr>
        </p:nvSpPr>
        <p:spPr>
          <a:xfrm>
            <a:off x="2404277" y="363539"/>
            <a:ext cx="7383446" cy="362404"/>
          </a:xfrm>
          <a:prstGeom prst="rect">
            <a:avLst/>
          </a:prstGeom>
        </p:spPr>
        <p:txBody>
          <a:bodyPr/>
          <a:lstStyle>
            <a:lvl1pPr marL="0" indent="0" algn="ctr">
              <a:buNone/>
              <a:defRPr sz="2400" b="1" baseline="0">
                <a:solidFill>
                  <a:schemeClr val="bg1"/>
                </a:solidFill>
              </a:defRPr>
            </a:lvl1pPr>
          </a:lstStyle>
          <a:p>
            <a:pPr lvl="0"/>
            <a:r>
              <a:rPr lang="zh-CN" altLang="en-US" dirty="0"/>
              <a:t>点击此处添加标题 </a:t>
            </a:r>
            <a:r>
              <a:rPr lang="en-US" altLang="zh-CN" dirty="0"/>
              <a:t>TITLE HERE </a:t>
            </a:r>
            <a:endParaRPr lang="zh-CN" altLang="en-US" dirty="0"/>
          </a:p>
        </p:txBody>
      </p:sp>
    </p:spTree>
    <p:extLst>
      <p:ext uri="{BB962C8B-B14F-4D97-AF65-F5344CB8AC3E}">
        <p14:creationId xmlns:p14="http://schemas.microsoft.com/office/powerpoint/2010/main" val="741967363"/>
      </p:ext>
    </p:extLst>
  </p:cSld>
  <p:clrMapOvr>
    <a:masterClrMapping/>
  </p:clrMapOvr>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内容页_4">
    <p:spTree>
      <p:nvGrpSpPr>
        <p:cNvPr id="1" name=""/>
        <p:cNvGrpSpPr/>
        <p:nvPr/>
      </p:nvGrpSpPr>
      <p:grpSpPr>
        <a:xfrm>
          <a:off x="0" y="0"/>
          <a:ext cx="0" cy="0"/>
          <a:chOff x="0" y="0"/>
          <a:chExt cx="0" cy="0"/>
        </a:xfrm>
      </p:grpSpPr>
      <p:sp>
        <p:nvSpPr>
          <p:cNvPr id="3" name="矩形 2"/>
          <p:cNvSpPr/>
          <p:nvPr userDrawn="1"/>
        </p:nvSpPr>
        <p:spPr>
          <a:xfrm>
            <a:off x="0" y="-1"/>
            <a:ext cx="12192000" cy="6877051"/>
          </a:xfrm>
          <a:prstGeom prst="rect">
            <a:avLst/>
          </a:prstGeom>
          <a:solidFill>
            <a:schemeClr val="accent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连接符 8"/>
          <p:cNvCxnSpPr/>
          <p:nvPr userDrawn="1"/>
        </p:nvCxnSpPr>
        <p:spPr>
          <a:xfrm>
            <a:off x="2838450" y="1009650"/>
            <a:ext cx="1638300" cy="0"/>
          </a:xfrm>
          <a:prstGeom prst="line">
            <a:avLst/>
          </a:prstGeom>
          <a:ln w="1270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userDrawn="1"/>
        </p:nvCxnSpPr>
        <p:spPr>
          <a:xfrm>
            <a:off x="4476750" y="1009650"/>
            <a:ext cx="1638300" cy="0"/>
          </a:xfrm>
          <a:prstGeom prst="line">
            <a:avLst/>
          </a:prstGeom>
          <a:ln w="1270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userDrawn="1"/>
        </p:nvCxnSpPr>
        <p:spPr>
          <a:xfrm>
            <a:off x="6115050" y="1009650"/>
            <a:ext cx="1638300" cy="0"/>
          </a:xfrm>
          <a:prstGeom prst="line">
            <a:avLst/>
          </a:prstGeom>
          <a:ln w="1270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userDrawn="1"/>
        </p:nvCxnSpPr>
        <p:spPr>
          <a:xfrm>
            <a:off x="7734300" y="1009650"/>
            <a:ext cx="1638300" cy="0"/>
          </a:xfrm>
          <a:prstGeom prst="line">
            <a:avLst/>
          </a:prstGeom>
          <a:ln w="1270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文本占位符 2"/>
          <p:cNvSpPr>
            <a:spLocks noGrp="1"/>
          </p:cNvSpPr>
          <p:nvPr>
            <p:ph type="body" sz="quarter" idx="10" hasCustomPrompt="1"/>
          </p:nvPr>
        </p:nvSpPr>
        <p:spPr>
          <a:xfrm>
            <a:off x="2404277" y="363539"/>
            <a:ext cx="7383446" cy="362404"/>
          </a:xfrm>
          <a:prstGeom prst="rect">
            <a:avLst/>
          </a:prstGeom>
        </p:spPr>
        <p:txBody>
          <a:bodyPr/>
          <a:lstStyle>
            <a:lvl1pPr marL="0" indent="0" algn="ctr">
              <a:buNone/>
              <a:defRPr sz="2400" b="1" baseline="0"/>
            </a:lvl1pPr>
          </a:lstStyle>
          <a:p>
            <a:pPr lvl="0"/>
            <a:r>
              <a:rPr lang="zh-CN" altLang="en-US" dirty="0"/>
              <a:t>点击此处添加标题 </a:t>
            </a:r>
            <a:r>
              <a:rPr lang="en-US" altLang="zh-CN" dirty="0"/>
              <a:t>TITLE HERE </a:t>
            </a:r>
            <a:endParaRPr lang="zh-CN" altLang="en-US" dirty="0"/>
          </a:p>
        </p:txBody>
      </p:sp>
    </p:spTree>
    <p:extLst>
      <p:ext uri="{BB962C8B-B14F-4D97-AF65-F5344CB8AC3E}">
        <p14:creationId xmlns:p14="http://schemas.microsoft.com/office/powerpoint/2010/main" val="1798050742"/>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内容页_5">
    <p:spTree>
      <p:nvGrpSpPr>
        <p:cNvPr id="1" name=""/>
        <p:cNvGrpSpPr/>
        <p:nvPr/>
      </p:nvGrpSpPr>
      <p:grpSpPr>
        <a:xfrm>
          <a:off x="0" y="0"/>
          <a:ext cx="0" cy="0"/>
          <a:chOff x="0" y="0"/>
          <a:chExt cx="0" cy="0"/>
        </a:xfrm>
      </p:grpSpPr>
      <p:sp>
        <p:nvSpPr>
          <p:cNvPr id="5" name="矩形 4"/>
          <p:cNvSpPr/>
          <p:nvPr userDrawn="1"/>
        </p:nvSpPr>
        <p:spPr>
          <a:xfrm>
            <a:off x="0" y="2762250"/>
            <a:ext cx="12192000" cy="2990849"/>
          </a:xfrm>
          <a:prstGeom prst="rect">
            <a:avLst/>
          </a:prstGeom>
          <a:solidFill>
            <a:schemeClr val="accent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 name="直接连接符 10"/>
          <p:cNvCxnSpPr/>
          <p:nvPr userDrawn="1"/>
        </p:nvCxnSpPr>
        <p:spPr>
          <a:xfrm>
            <a:off x="2838450" y="1009650"/>
            <a:ext cx="1638300" cy="0"/>
          </a:xfrm>
          <a:prstGeom prst="line">
            <a:avLst/>
          </a:prstGeom>
          <a:ln w="1270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userDrawn="1"/>
        </p:nvCxnSpPr>
        <p:spPr>
          <a:xfrm>
            <a:off x="4476750" y="1009650"/>
            <a:ext cx="1638300" cy="0"/>
          </a:xfrm>
          <a:prstGeom prst="line">
            <a:avLst/>
          </a:prstGeom>
          <a:ln w="1270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userDrawn="1"/>
        </p:nvCxnSpPr>
        <p:spPr>
          <a:xfrm>
            <a:off x="6115050" y="1009650"/>
            <a:ext cx="1638300" cy="0"/>
          </a:xfrm>
          <a:prstGeom prst="line">
            <a:avLst/>
          </a:prstGeom>
          <a:ln w="1270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7734300" y="1009650"/>
            <a:ext cx="1638300" cy="0"/>
          </a:xfrm>
          <a:prstGeom prst="line">
            <a:avLst/>
          </a:prstGeom>
          <a:ln w="12700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文本占位符 2"/>
          <p:cNvSpPr>
            <a:spLocks noGrp="1"/>
          </p:cNvSpPr>
          <p:nvPr>
            <p:ph type="body" sz="quarter" idx="10" hasCustomPrompt="1"/>
          </p:nvPr>
        </p:nvSpPr>
        <p:spPr>
          <a:xfrm>
            <a:off x="2404277" y="363539"/>
            <a:ext cx="7383446" cy="362404"/>
          </a:xfrm>
          <a:prstGeom prst="rect">
            <a:avLst/>
          </a:prstGeom>
        </p:spPr>
        <p:txBody>
          <a:bodyPr/>
          <a:lstStyle>
            <a:lvl1pPr marL="0" indent="0" algn="ctr">
              <a:buNone/>
              <a:defRPr sz="2400" b="1" baseline="0"/>
            </a:lvl1pPr>
          </a:lstStyle>
          <a:p>
            <a:pPr lvl="0"/>
            <a:r>
              <a:rPr lang="zh-CN" altLang="en-US" dirty="0"/>
              <a:t>点击此处添加标题 </a:t>
            </a:r>
            <a:r>
              <a:rPr lang="en-US" altLang="zh-CN" dirty="0"/>
              <a:t>TITLE HERE </a:t>
            </a:r>
            <a:endParaRPr lang="zh-CN" altLang="en-US" dirty="0"/>
          </a:p>
        </p:txBody>
      </p:sp>
    </p:spTree>
    <p:extLst>
      <p:ext uri="{BB962C8B-B14F-4D97-AF65-F5344CB8AC3E}">
        <p14:creationId xmlns:p14="http://schemas.microsoft.com/office/powerpoint/2010/main" val="9907222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3867912" y="868680"/>
            <a:ext cx="731520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6032" y="3494176"/>
            <a:ext cx="2834640" cy="2321990"/>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8" name="Date Placeholder 7"/>
          <p:cNvSpPr>
            <a:spLocks noGrp="1"/>
          </p:cNvSpPr>
          <p:nvPr>
            <p:ph type="dt" sz="half" idx="10"/>
          </p:nvPr>
        </p:nvSpPr>
        <p:spPr/>
        <p:txBody>
          <a:bodyPr/>
          <a:lstStyle/>
          <a:p>
            <a:fld id="{23E4767C-4DDD-4CFA-81F6-E119D5C8C35C}" type="datetime1">
              <a:rPr lang="en-US" smtClean="0"/>
              <a:t>6/4/2018</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084882570"/>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内容页_6">
    <p:spTree>
      <p:nvGrpSpPr>
        <p:cNvPr id="1" name=""/>
        <p:cNvGrpSpPr/>
        <p:nvPr/>
      </p:nvGrpSpPr>
      <p:grpSpPr>
        <a:xfrm>
          <a:off x="0" y="0"/>
          <a:ext cx="0" cy="0"/>
          <a:chOff x="0" y="0"/>
          <a:chExt cx="0" cy="0"/>
        </a:xfrm>
      </p:grpSpPr>
      <p:sp>
        <p:nvSpPr>
          <p:cNvPr id="3" name="矩形 2"/>
          <p:cNvSpPr/>
          <p:nvPr userDrawn="1"/>
        </p:nvSpPr>
        <p:spPr>
          <a:xfrm>
            <a:off x="0" y="3943350"/>
            <a:ext cx="12192000" cy="2914650"/>
          </a:xfrm>
          <a:prstGeom prst="rect">
            <a:avLst/>
          </a:prstGeom>
          <a:solidFill>
            <a:schemeClr val="accent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连接符 8"/>
          <p:cNvCxnSpPr/>
          <p:nvPr userDrawn="1"/>
        </p:nvCxnSpPr>
        <p:spPr>
          <a:xfrm>
            <a:off x="2838450" y="1009650"/>
            <a:ext cx="1638300" cy="0"/>
          </a:xfrm>
          <a:prstGeom prst="line">
            <a:avLst/>
          </a:prstGeom>
          <a:ln w="1270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userDrawn="1"/>
        </p:nvCxnSpPr>
        <p:spPr>
          <a:xfrm>
            <a:off x="4476750" y="1009650"/>
            <a:ext cx="1638300" cy="0"/>
          </a:xfrm>
          <a:prstGeom prst="line">
            <a:avLst/>
          </a:prstGeom>
          <a:ln w="1270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userDrawn="1"/>
        </p:nvCxnSpPr>
        <p:spPr>
          <a:xfrm>
            <a:off x="6115050" y="1009650"/>
            <a:ext cx="1638300" cy="0"/>
          </a:xfrm>
          <a:prstGeom prst="line">
            <a:avLst/>
          </a:prstGeom>
          <a:ln w="1270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userDrawn="1"/>
        </p:nvCxnSpPr>
        <p:spPr>
          <a:xfrm>
            <a:off x="7734300" y="1009650"/>
            <a:ext cx="1638300" cy="0"/>
          </a:xfrm>
          <a:prstGeom prst="line">
            <a:avLst/>
          </a:prstGeom>
          <a:ln w="1270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文本占位符 2"/>
          <p:cNvSpPr>
            <a:spLocks noGrp="1"/>
          </p:cNvSpPr>
          <p:nvPr>
            <p:ph type="body" sz="quarter" idx="10" hasCustomPrompt="1"/>
          </p:nvPr>
        </p:nvSpPr>
        <p:spPr>
          <a:xfrm>
            <a:off x="2404277" y="363539"/>
            <a:ext cx="7383446" cy="362404"/>
          </a:xfrm>
          <a:prstGeom prst="rect">
            <a:avLst/>
          </a:prstGeom>
        </p:spPr>
        <p:txBody>
          <a:bodyPr/>
          <a:lstStyle>
            <a:lvl1pPr marL="0" indent="0" algn="ctr">
              <a:buNone/>
              <a:defRPr sz="2400" b="1" baseline="0"/>
            </a:lvl1pPr>
          </a:lstStyle>
          <a:p>
            <a:pPr lvl="0"/>
            <a:r>
              <a:rPr lang="zh-CN" altLang="en-US" dirty="0"/>
              <a:t>点击此处添加标题 </a:t>
            </a:r>
            <a:r>
              <a:rPr lang="en-US" altLang="zh-CN" dirty="0"/>
              <a:t>TITLE HERE </a:t>
            </a:r>
            <a:endParaRPr lang="zh-CN" altLang="en-US" dirty="0"/>
          </a:p>
        </p:txBody>
      </p:sp>
    </p:spTree>
    <p:extLst>
      <p:ext uri="{BB962C8B-B14F-4D97-AF65-F5344CB8AC3E}">
        <p14:creationId xmlns:p14="http://schemas.microsoft.com/office/powerpoint/2010/main" val="2761909896"/>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extLst>
      <p:ext uri="{BB962C8B-B14F-4D97-AF65-F5344CB8AC3E}">
        <p14:creationId xmlns:p14="http://schemas.microsoft.com/office/powerpoint/2010/main" val="1889458138"/>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日期版面配置區 1"/>
          <p:cNvSpPr>
            <a:spLocks noGrp="1"/>
          </p:cNvSpPr>
          <p:nvPr>
            <p:ph type="dt" sz="half" idx="10"/>
          </p:nvPr>
        </p:nvSpPr>
        <p:spPr/>
        <p:txBody>
          <a:bodyPr/>
          <a:lstStyle/>
          <a:p>
            <a:fld id="{2BF6C0FD-C2A4-4D01-869E-EFFF1F4440A1}" type="datetimeFigureOut">
              <a:rPr lang="zh-TW" altLang="en-US" smtClean="0"/>
              <a:t>2018/6/4</a:t>
            </a:fld>
            <a:endParaRPr lang="zh-TW" altLang="en-US"/>
          </a:p>
        </p:txBody>
      </p:sp>
      <p:sp>
        <p:nvSpPr>
          <p:cNvPr id="3" name="頁尾版面配置區 2"/>
          <p:cNvSpPr>
            <a:spLocks noGrp="1"/>
          </p:cNvSpPr>
          <p:nvPr>
            <p:ph type="ftr" sz="quarter" idx="11"/>
          </p:nvPr>
        </p:nvSpPr>
        <p:spPr/>
        <p:txBody>
          <a:bodyPr/>
          <a:lstStyle/>
          <a:p>
            <a:endParaRPr lang="zh-TW" altLang="en-US"/>
          </a:p>
        </p:txBody>
      </p:sp>
      <p:sp>
        <p:nvSpPr>
          <p:cNvPr id="4" name="投影片編號版面配置區 3"/>
          <p:cNvSpPr>
            <a:spLocks noGrp="1"/>
          </p:cNvSpPr>
          <p:nvPr>
            <p:ph type="sldNum" sz="quarter" idx="12"/>
          </p:nvPr>
        </p:nvSpPr>
        <p:spPr/>
        <p:txBody>
          <a:bodyPr/>
          <a:lstStyle/>
          <a:p>
            <a:fld id="{1C5E3118-E044-4E97-8F85-69826D069D46}" type="slidenum">
              <a:rPr lang="zh-TW" altLang="en-US" smtClean="0"/>
              <a:t>‹#›</a:t>
            </a:fld>
            <a:endParaRPr lang="zh-TW" altLang="en-US"/>
          </a:p>
        </p:txBody>
      </p:sp>
    </p:spTree>
    <p:extLst>
      <p:ext uri="{BB962C8B-B14F-4D97-AF65-F5344CB8AC3E}">
        <p14:creationId xmlns:p14="http://schemas.microsoft.com/office/powerpoint/2010/main" val="6409476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3570644" y="767419"/>
            <a:ext cx="8115230" cy="5330952"/>
          </a:xfrm>
          <a:solidFill>
            <a:schemeClr val="bg1">
              <a:lumMod val="75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256032" y="3493008"/>
            <a:ext cx="2834640" cy="2322576"/>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8" name="Date Placeholder 7"/>
          <p:cNvSpPr>
            <a:spLocks noGrp="1"/>
          </p:cNvSpPr>
          <p:nvPr>
            <p:ph type="dt" sz="half" idx="10"/>
          </p:nvPr>
        </p:nvSpPr>
        <p:spPr/>
        <p:txBody>
          <a:bodyPr/>
          <a:lstStyle/>
          <a:p>
            <a:fld id="{7C76BE0B-A851-49C0-A0CF-EEEF804D97D3}" type="datetime1">
              <a:rPr lang="en-US" smtClean="0"/>
              <a:t>6/4/2018</a:t>
            </a:fld>
            <a:endParaRPr lang="en-US" dirty="0"/>
          </a:p>
        </p:txBody>
      </p:sp>
      <p:sp>
        <p:nvSpPr>
          <p:cNvPr id="9" name="Footer Placeholder 8"/>
          <p:cNvSpPr>
            <a:spLocks noGrp="1"/>
          </p:cNvSpPr>
          <p:nvPr>
            <p:ph type="ftr" sz="quarter" idx="11"/>
          </p:nvPr>
        </p:nvSpPr>
        <p:spPr>
          <a:xfrm>
            <a:off x="3499101" y="6356350"/>
            <a:ext cx="5911517" cy="365125"/>
          </a:xfrm>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9376341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theme" Target="../theme/theme2.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slideLayout" Target="../slideLayouts/slideLayout39.xml"/><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5" Type="http://schemas.openxmlformats.org/officeDocument/2006/relationships/theme" Target="../theme/theme3.xml"/><Relationship Id="rId10" Type="http://schemas.openxmlformats.org/officeDocument/2006/relationships/slideLayout" Target="../slideLayouts/slideLayout36.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slideLayout" Target="../slideLayouts/slideLayout40.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8.xml"/><Relationship Id="rId13" Type="http://schemas.openxmlformats.org/officeDocument/2006/relationships/slideLayout" Target="../slideLayouts/slideLayout53.xml"/><Relationship Id="rId3" Type="http://schemas.openxmlformats.org/officeDocument/2006/relationships/slideLayout" Target="../slideLayouts/slideLayout43.xml"/><Relationship Id="rId7" Type="http://schemas.openxmlformats.org/officeDocument/2006/relationships/slideLayout" Target="../slideLayouts/slideLayout47.xml"/><Relationship Id="rId12" Type="http://schemas.openxmlformats.org/officeDocument/2006/relationships/slideLayout" Target="../slideLayouts/slideLayout52.xml"/><Relationship Id="rId2" Type="http://schemas.openxmlformats.org/officeDocument/2006/relationships/slideLayout" Target="../slideLayouts/slideLayout42.xml"/><Relationship Id="rId1" Type="http://schemas.openxmlformats.org/officeDocument/2006/relationships/slideLayout" Target="../slideLayouts/slideLayout41.xml"/><Relationship Id="rId6" Type="http://schemas.openxmlformats.org/officeDocument/2006/relationships/slideLayout" Target="../slideLayouts/slideLayout46.xml"/><Relationship Id="rId11" Type="http://schemas.openxmlformats.org/officeDocument/2006/relationships/slideLayout" Target="../slideLayouts/slideLayout51.xml"/><Relationship Id="rId5" Type="http://schemas.openxmlformats.org/officeDocument/2006/relationships/slideLayout" Target="../slideLayouts/slideLayout45.xml"/><Relationship Id="rId15" Type="http://schemas.openxmlformats.org/officeDocument/2006/relationships/theme" Target="../theme/theme4.xml"/><Relationship Id="rId10" Type="http://schemas.openxmlformats.org/officeDocument/2006/relationships/slideLayout" Target="../slideLayouts/slideLayout50.xml"/><Relationship Id="rId4" Type="http://schemas.openxmlformats.org/officeDocument/2006/relationships/slideLayout" Target="../slideLayouts/slideLayout44.xml"/><Relationship Id="rId9" Type="http://schemas.openxmlformats.org/officeDocument/2006/relationships/slideLayout" Target="../slideLayouts/slideLayout49.xml"/><Relationship Id="rId14" Type="http://schemas.openxmlformats.org/officeDocument/2006/relationships/slideLayout" Target="../slideLayouts/slideLayout5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2.xml"/><Relationship Id="rId13" Type="http://schemas.openxmlformats.org/officeDocument/2006/relationships/slideLayout" Target="../slideLayouts/slideLayout67.xml"/><Relationship Id="rId3" Type="http://schemas.openxmlformats.org/officeDocument/2006/relationships/slideLayout" Target="../slideLayouts/slideLayout57.xml"/><Relationship Id="rId7" Type="http://schemas.openxmlformats.org/officeDocument/2006/relationships/slideLayout" Target="../slideLayouts/slideLayout61.xml"/><Relationship Id="rId12" Type="http://schemas.openxmlformats.org/officeDocument/2006/relationships/slideLayout" Target="../slideLayouts/slideLayout66.xml"/><Relationship Id="rId2" Type="http://schemas.openxmlformats.org/officeDocument/2006/relationships/slideLayout" Target="../slideLayouts/slideLayout56.xml"/><Relationship Id="rId1" Type="http://schemas.openxmlformats.org/officeDocument/2006/relationships/slideLayout" Target="../slideLayouts/slideLayout55.xml"/><Relationship Id="rId6" Type="http://schemas.openxmlformats.org/officeDocument/2006/relationships/slideLayout" Target="../slideLayouts/slideLayout60.xml"/><Relationship Id="rId11" Type="http://schemas.openxmlformats.org/officeDocument/2006/relationships/slideLayout" Target="../slideLayouts/slideLayout65.xml"/><Relationship Id="rId5" Type="http://schemas.openxmlformats.org/officeDocument/2006/relationships/slideLayout" Target="../slideLayouts/slideLayout59.xml"/><Relationship Id="rId15" Type="http://schemas.openxmlformats.org/officeDocument/2006/relationships/theme" Target="../theme/theme5.xml"/><Relationship Id="rId10" Type="http://schemas.openxmlformats.org/officeDocument/2006/relationships/slideLayout" Target="../slideLayouts/slideLayout64.xml"/><Relationship Id="rId4" Type="http://schemas.openxmlformats.org/officeDocument/2006/relationships/slideLayout" Target="../slideLayouts/slideLayout58.xml"/><Relationship Id="rId9" Type="http://schemas.openxmlformats.org/officeDocument/2006/relationships/slideLayout" Target="../slideLayouts/slideLayout63.xml"/><Relationship Id="rId14" Type="http://schemas.openxmlformats.org/officeDocument/2006/relationships/slideLayout" Target="../slideLayouts/slideLayout68.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76.xml"/><Relationship Id="rId13" Type="http://schemas.openxmlformats.org/officeDocument/2006/relationships/slideLayout" Target="../slideLayouts/slideLayout81.xml"/><Relationship Id="rId3" Type="http://schemas.openxmlformats.org/officeDocument/2006/relationships/slideLayout" Target="../slideLayouts/slideLayout71.xml"/><Relationship Id="rId7" Type="http://schemas.openxmlformats.org/officeDocument/2006/relationships/slideLayout" Target="../slideLayouts/slideLayout75.xml"/><Relationship Id="rId12" Type="http://schemas.openxmlformats.org/officeDocument/2006/relationships/slideLayout" Target="../slideLayouts/slideLayout80.xml"/><Relationship Id="rId2" Type="http://schemas.openxmlformats.org/officeDocument/2006/relationships/slideLayout" Target="../slideLayouts/slideLayout70.xml"/><Relationship Id="rId1" Type="http://schemas.openxmlformats.org/officeDocument/2006/relationships/slideLayout" Target="../slideLayouts/slideLayout69.xml"/><Relationship Id="rId6" Type="http://schemas.openxmlformats.org/officeDocument/2006/relationships/slideLayout" Target="../slideLayouts/slideLayout74.xml"/><Relationship Id="rId11" Type="http://schemas.openxmlformats.org/officeDocument/2006/relationships/slideLayout" Target="../slideLayouts/slideLayout79.xml"/><Relationship Id="rId5" Type="http://schemas.openxmlformats.org/officeDocument/2006/relationships/slideLayout" Target="../slideLayouts/slideLayout73.xml"/><Relationship Id="rId15" Type="http://schemas.openxmlformats.org/officeDocument/2006/relationships/theme" Target="../theme/theme6.xml"/><Relationship Id="rId10" Type="http://schemas.openxmlformats.org/officeDocument/2006/relationships/slideLayout" Target="../slideLayouts/slideLayout78.xml"/><Relationship Id="rId4" Type="http://schemas.openxmlformats.org/officeDocument/2006/relationships/slideLayout" Target="../slideLayouts/slideLayout72.xml"/><Relationship Id="rId9" Type="http://schemas.openxmlformats.org/officeDocument/2006/relationships/slideLayout" Target="../slideLayouts/slideLayout77.xml"/><Relationship Id="rId14" Type="http://schemas.openxmlformats.org/officeDocument/2006/relationships/slideLayout" Target="../slideLayouts/slideLayout8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52919" y="1123837"/>
            <a:ext cx="2947482" cy="460118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8" name="Rectangle 37"/>
          <p:cNvSpPr/>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3869268" y="864108"/>
            <a:ext cx="7315200" cy="5120640"/>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62465" y="6356350"/>
            <a:ext cx="2743200"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fld id="{CD97C2F6-77C8-41C7-8F9D-4612D7B062A2}" type="datetime1">
              <a:rPr lang="en-US" smtClean="0"/>
              <a:t>6/4/2018</a:t>
            </a:fld>
            <a:endParaRPr lang="en-US" dirty="0"/>
          </a:p>
        </p:txBody>
      </p:sp>
      <p:sp>
        <p:nvSpPr>
          <p:cNvPr id="5" name="Footer Placeholder 4"/>
          <p:cNvSpPr>
            <a:spLocks noGrp="1"/>
          </p:cNvSpPr>
          <p:nvPr>
            <p:ph type="ftr" sz="quarter" idx="3"/>
          </p:nvPr>
        </p:nvSpPr>
        <p:spPr>
          <a:xfrm>
            <a:off x="3869268" y="6356350"/>
            <a:ext cx="5911517"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endParaRPr lang="en-US" dirty="0"/>
          </a:p>
        </p:txBody>
      </p:sp>
      <p:sp>
        <p:nvSpPr>
          <p:cNvPr id="6" name="Slide Number Placeholder 5"/>
          <p:cNvSpPr>
            <a:spLocks noGrp="1"/>
          </p:cNvSpPr>
          <p:nvPr>
            <p:ph type="sldNum" sz="quarter" idx="4"/>
          </p:nvPr>
        </p:nvSpPr>
        <p:spPr>
          <a:xfrm>
            <a:off x="10634135" y="6356350"/>
            <a:ext cx="1530927" cy="365125"/>
          </a:xfrm>
          <a:prstGeom prst="rect">
            <a:avLst/>
          </a:prstGeom>
        </p:spPr>
        <p:txBody>
          <a:bodyPr vert="horz" lIns="91440" tIns="45720" rIns="91440" bIns="45720" rtlCol="0" anchor="ctr"/>
          <a:lstStyle>
            <a:lvl1pPr algn="r">
              <a:defRPr sz="1200" b="1">
                <a:solidFill>
                  <a:schemeClr val="accent1"/>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137009041"/>
      </p:ext>
    </p:extLst>
  </p:cSld>
  <p:clrMap bg1="lt1" tx1="dk1" bg2="lt2" tx2="dk2" accent1="accent1" accent2="accent2" accent3="accent3" accent4="accent4" accent5="accent5" accent6="accent6" hlink="hlink" folHlink="folHlink"/>
  <p:sldLayoutIdLst>
    <p:sldLayoutId id="2147483949" r:id="rId1"/>
    <p:sldLayoutId id="2147483950" r:id="rId2"/>
    <p:sldLayoutId id="2147483951" r:id="rId3"/>
    <p:sldLayoutId id="2147483952" r:id="rId4"/>
    <p:sldLayoutId id="2147483953" r:id="rId5"/>
    <p:sldLayoutId id="2147483954" r:id="rId6"/>
    <p:sldLayoutId id="2147483955" r:id="rId7"/>
    <p:sldLayoutId id="2147483956" r:id="rId8"/>
    <p:sldLayoutId id="2147483957" r:id="rId9"/>
    <p:sldLayoutId id="2147483958" r:id="rId10"/>
    <p:sldLayoutId id="2147483959" r:id="rId11"/>
    <p:sldLayoutId id="2147483960" r:id="rId12"/>
  </p:sldLayoutIdLst>
  <p:hf hdr="0" ftr="0" dt="0"/>
  <p:txStyles>
    <p:title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3104915"/>
      </p:ext>
    </p:extLst>
  </p:cSld>
  <p:clrMap bg1="lt1" tx1="dk1" bg2="lt2" tx2="dk2" accent1="accent1" accent2="accent2" accent3="accent3" accent4="accent4" accent5="accent5" accent6="accent6" hlink="hlink" folHlink="folHlink"/>
  <p:sldLayoutIdLst>
    <p:sldLayoutId id="2147483964" r:id="rId1"/>
    <p:sldLayoutId id="2147483965" r:id="rId2"/>
    <p:sldLayoutId id="2147483966" r:id="rId3"/>
    <p:sldLayoutId id="2147483967" r:id="rId4"/>
    <p:sldLayoutId id="2147483968" r:id="rId5"/>
    <p:sldLayoutId id="2147483969" r:id="rId6"/>
    <p:sldLayoutId id="2147483970" r:id="rId7"/>
    <p:sldLayoutId id="2147483971" r:id="rId8"/>
    <p:sldLayoutId id="2147483972" r:id="rId9"/>
    <p:sldLayoutId id="2147483973" r:id="rId10"/>
    <p:sldLayoutId id="2147483974" r:id="rId11"/>
    <p:sldLayoutId id="2147483975" r:id="rId12"/>
    <p:sldLayoutId id="2147483976" r:id="rId13"/>
    <p:sldLayoutId id="2147483977"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1647226"/>
      </p:ext>
    </p:extLst>
  </p:cSld>
  <p:clrMap bg1="lt1" tx1="dk1" bg2="lt2" tx2="dk2" accent1="accent1" accent2="accent2" accent3="accent3" accent4="accent4" accent5="accent5" accent6="accent6" hlink="hlink" folHlink="folHlink"/>
  <p:sldLayoutIdLst>
    <p:sldLayoutId id="2147483979" r:id="rId1"/>
    <p:sldLayoutId id="2147483980" r:id="rId2"/>
    <p:sldLayoutId id="2147483981" r:id="rId3"/>
    <p:sldLayoutId id="2147483982" r:id="rId4"/>
    <p:sldLayoutId id="2147483983" r:id="rId5"/>
    <p:sldLayoutId id="2147483984" r:id="rId6"/>
    <p:sldLayoutId id="2147483985" r:id="rId7"/>
    <p:sldLayoutId id="2147483986" r:id="rId8"/>
    <p:sldLayoutId id="2147483987" r:id="rId9"/>
    <p:sldLayoutId id="2147483988" r:id="rId10"/>
    <p:sldLayoutId id="2147483989" r:id="rId11"/>
    <p:sldLayoutId id="2147483990" r:id="rId12"/>
    <p:sldLayoutId id="2147483991" r:id="rId13"/>
    <p:sldLayoutId id="2147483992"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50538619"/>
      </p:ext>
    </p:extLst>
  </p:cSld>
  <p:clrMap bg1="lt1" tx1="dk1" bg2="lt2" tx2="dk2" accent1="accent1" accent2="accent2" accent3="accent3" accent4="accent4" accent5="accent5" accent6="accent6" hlink="hlink" folHlink="folHlink"/>
  <p:sldLayoutIdLst>
    <p:sldLayoutId id="2147483994" r:id="rId1"/>
    <p:sldLayoutId id="2147483995" r:id="rId2"/>
    <p:sldLayoutId id="2147483996" r:id="rId3"/>
    <p:sldLayoutId id="2147483997" r:id="rId4"/>
    <p:sldLayoutId id="2147483998" r:id="rId5"/>
    <p:sldLayoutId id="2147483999" r:id="rId6"/>
    <p:sldLayoutId id="2147484000" r:id="rId7"/>
    <p:sldLayoutId id="2147484001" r:id="rId8"/>
    <p:sldLayoutId id="2147484002" r:id="rId9"/>
    <p:sldLayoutId id="2147484003" r:id="rId10"/>
    <p:sldLayoutId id="2147484004" r:id="rId11"/>
    <p:sldLayoutId id="2147484005" r:id="rId12"/>
    <p:sldLayoutId id="2147484006" r:id="rId13"/>
    <p:sldLayoutId id="2147484007"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9390760"/>
      </p:ext>
    </p:extLst>
  </p:cSld>
  <p:clrMap bg1="lt1" tx1="dk1" bg2="lt2" tx2="dk2" accent1="accent1" accent2="accent2" accent3="accent3" accent4="accent4" accent5="accent5" accent6="accent6" hlink="hlink" folHlink="folHlink"/>
  <p:sldLayoutIdLst>
    <p:sldLayoutId id="2147484009" r:id="rId1"/>
    <p:sldLayoutId id="2147484010" r:id="rId2"/>
    <p:sldLayoutId id="2147484011" r:id="rId3"/>
    <p:sldLayoutId id="2147484012" r:id="rId4"/>
    <p:sldLayoutId id="2147484013" r:id="rId5"/>
    <p:sldLayoutId id="2147484014" r:id="rId6"/>
    <p:sldLayoutId id="2147484015" r:id="rId7"/>
    <p:sldLayoutId id="2147484016" r:id="rId8"/>
    <p:sldLayoutId id="2147484017" r:id="rId9"/>
    <p:sldLayoutId id="2147484018" r:id="rId10"/>
    <p:sldLayoutId id="2147484019" r:id="rId11"/>
    <p:sldLayoutId id="2147484020" r:id="rId12"/>
    <p:sldLayoutId id="2147484021" r:id="rId13"/>
    <p:sldLayoutId id="2147484022"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6632482"/>
      </p:ext>
    </p:extLst>
  </p:cSld>
  <p:clrMap bg1="lt1" tx1="dk1" bg2="lt2" tx2="dk2" accent1="accent1" accent2="accent2" accent3="accent3" accent4="accent4" accent5="accent5" accent6="accent6" hlink="hlink" folHlink="folHlink"/>
  <p:sldLayoutIdLst>
    <p:sldLayoutId id="2147484024" r:id="rId1"/>
    <p:sldLayoutId id="2147484025" r:id="rId2"/>
    <p:sldLayoutId id="2147484026" r:id="rId3"/>
    <p:sldLayoutId id="2147484027" r:id="rId4"/>
    <p:sldLayoutId id="2147484028" r:id="rId5"/>
    <p:sldLayoutId id="2147484029" r:id="rId6"/>
    <p:sldLayoutId id="2147484030" r:id="rId7"/>
    <p:sldLayoutId id="2147484031" r:id="rId8"/>
    <p:sldLayoutId id="2147484032" r:id="rId9"/>
    <p:sldLayoutId id="2147484033" r:id="rId10"/>
    <p:sldLayoutId id="2147484034" r:id="rId11"/>
    <p:sldLayoutId id="2147484035" r:id="rId12"/>
    <p:sldLayoutId id="2147484036" r:id="rId13"/>
    <p:sldLayoutId id="2147484037"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themeOverride" Target="../theme/themeOverride3.xml"/></Relationships>
</file>

<file path=ppt/slides/_rels/slide13.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slideLayout" Target="../slideLayouts/slideLayout4.xml"/><Relationship Id="rId7" Type="http://schemas.openxmlformats.org/officeDocument/2006/relationships/image" Target="../media/image25.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notesSlide" Target="../notesSlides/notesSlide10.xml"/><Relationship Id="rId9" Type="http://schemas.openxmlformats.org/officeDocument/2006/relationships/image" Target="../media/image27.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image" Target="../media/image29.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8.png"/><Relationship Id="rId5" Type="http://schemas.openxmlformats.org/officeDocument/2006/relationships/image" Target="../media/image23.png"/><Relationship Id="rId4" Type="http://schemas.openxmlformats.org/officeDocument/2006/relationships/notesSlide" Target="../notesSlides/notesSlide11.xml"/></Relationships>
</file>

<file path=ppt/slides/_rels/slide15.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slideLayout" Target="../slideLayouts/slideLayout4.xml"/><Relationship Id="rId7" Type="http://schemas.openxmlformats.org/officeDocument/2006/relationships/image" Target="../media/image31.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30.png"/><Relationship Id="rId5" Type="http://schemas.openxmlformats.org/officeDocument/2006/relationships/image" Target="../media/image23.png"/><Relationship Id="rId4" Type="http://schemas.openxmlformats.org/officeDocument/2006/relationships/notesSlide" Target="../notesSlides/notesSlide12.xml"/></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1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60.xml"/><Relationship Id="rId1" Type="http://schemas.openxmlformats.org/officeDocument/2006/relationships/themeOverride" Target="../theme/themeOverride4.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43.xml"/><Relationship Id="rId1" Type="http://schemas.openxmlformats.org/officeDocument/2006/relationships/themeOverride" Target="../theme/themeOverride1.xml"/></Relationships>
</file>

<file path=ppt/slides/_rels/slide20.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slideLayout" Target="../slideLayouts/slideLayout2.xml"/><Relationship Id="rId7" Type="http://schemas.openxmlformats.org/officeDocument/2006/relationships/image" Target="../media/image40.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39.png"/><Relationship Id="rId11" Type="http://schemas.openxmlformats.org/officeDocument/2006/relationships/image" Target="../media/image44.png"/><Relationship Id="rId5" Type="http://schemas.openxmlformats.org/officeDocument/2006/relationships/image" Target="../media/image38.png"/><Relationship Id="rId10" Type="http://schemas.openxmlformats.org/officeDocument/2006/relationships/image" Target="../media/image43.png"/><Relationship Id="rId4" Type="http://schemas.openxmlformats.org/officeDocument/2006/relationships/notesSlide" Target="../notesSlides/notesSlide15.xml"/><Relationship Id="rId9" Type="http://schemas.openxmlformats.org/officeDocument/2006/relationships/image" Target="../media/image42.png"/></Relationships>
</file>

<file path=ppt/slides/_rels/slide2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2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47.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74.xml"/><Relationship Id="rId1" Type="http://schemas.openxmlformats.org/officeDocument/2006/relationships/themeOverride" Target="../theme/themeOverride5.xml"/></Relationships>
</file>

<file path=ppt/slides/_rels/slide24.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2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hyperlink" Target="https://cloud.tencent.com/developer/article/1068654" TargetMode="External"/><Relationship Id="rId3" Type="http://schemas.openxmlformats.org/officeDocument/2006/relationships/hyperlink" Target="https://www.youtube.com/watch?v=4rTp37nJzGs&amp;t=2s" TargetMode="External"/><Relationship Id="rId7" Type="http://schemas.openxmlformats.org/officeDocument/2006/relationships/hyperlink" Target="https://blog.csdn.net/qq_16775897/article/details/79750927" TargetMode="External"/><Relationship Id="rId2" Type="http://schemas.openxmlformats.org/officeDocument/2006/relationships/hyperlink" Target="https://btc-hijack.ethz.ch/" TargetMode="External"/><Relationship Id="rId1" Type="http://schemas.openxmlformats.org/officeDocument/2006/relationships/slideLayout" Target="../slideLayouts/slideLayout2.xml"/><Relationship Id="rId6" Type="http://schemas.openxmlformats.org/officeDocument/2006/relationships/hyperlink" Target="https://blog.acolyer.org/2017/06/27/hijacking-bitcoin-routing-attacks-on-cryptocurrencies/" TargetMode="External"/><Relationship Id="rId5" Type="http://schemas.openxmlformats.org/officeDocument/2006/relationships/hyperlink" Target="http://hackingdistributed.com/2017/05/01/bgp-attacks-on-btc/" TargetMode="External"/><Relationship Id="rId4" Type="http://schemas.openxmlformats.org/officeDocument/2006/relationships/hyperlink" Target="https://en.wikipedia.org/wiki/Bitcoin" TargetMode="External"/><Relationship Id="rId9" Type="http://schemas.openxmlformats.org/officeDocument/2006/relationships/hyperlink" Target="http://www.8btc.com/bitcoin-attacked-internet-routing" TargetMode="External"/></Relationships>
</file>

<file path=ppt/slides/_rels/slide28.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5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32.xml"/><Relationship Id="rId1" Type="http://schemas.openxmlformats.org/officeDocument/2006/relationships/themeOverride" Target="../theme/themeOverride2.xml"/></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0"/>
          </p:nvPr>
        </p:nvSpPr>
        <p:spPr>
          <a:xfrm>
            <a:off x="3159760" y="1882348"/>
            <a:ext cx="5821680" cy="2354491"/>
          </a:xfrm>
        </p:spPr>
        <p:txBody>
          <a:bodyPr/>
          <a:lstStyle/>
          <a:p>
            <a:r>
              <a:rPr lang="en-US" altLang="zh-TW" sz="5400" dirty="0"/>
              <a:t>Hijacking Bitcoin:</a:t>
            </a:r>
            <a:endParaRPr lang="en-US" altLang="zh-TW" sz="5400" dirty="0" smtClean="0"/>
          </a:p>
          <a:p>
            <a:r>
              <a:rPr lang="en-US" altLang="zh-TW" sz="3600" dirty="0"/>
              <a:t>Attacks on Cryptocurrencies</a:t>
            </a:r>
            <a:endParaRPr lang="en-US" altLang="zh-TW" sz="3600" dirty="0" smtClean="0"/>
          </a:p>
          <a:p>
            <a:r>
              <a:rPr lang="en-US" altLang="zh-CN" sz="2000" b="0" i="1" dirty="0" smtClean="0">
                <a:effectLst/>
              </a:rPr>
              <a:t>Maria </a:t>
            </a:r>
            <a:r>
              <a:rPr lang="en-US" altLang="zh-CN" sz="2000" b="0" i="1" dirty="0" err="1" smtClean="0">
                <a:effectLst/>
              </a:rPr>
              <a:t>Apostolaki</a:t>
            </a:r>
            <a:r>
              <a:rPr lang="en-US" altLang="zh-CN" sz="2000" b="0" i="1" dirty="0" smtClean="0">
                <a:effectLst/>
              </a:rPr>
              <a:t>, Aviv Zohar, Laurent </a:t>
            </a:r>
            <a:r>
              <a:rPr lang="en-US" altLang="zh-CN" sz="2000" b="0" i="1" dirty="0" err="1" smtClean="0">
                <a:effectLst/>
              </a:rPr>
              <a:t>Vanbever</a:t>
            </a:r>
            <a:endParaRPr lang="en-US" altLang="zh-CN" sz="2000" b="0" i="1" dirty="0" smtClean="0">
              <a:effectLst/>
            </a:endParaRPr>
          </a:p>
          <a:p>
            <a:r>
              <a:rPr lang="en-US" altLang="zh-CN" sz="2000" b="0" i="1" dirty="0" smtClean="0">
                <a:effectLst/>
              </a:rPr>
              <a:t>2017 IEEE Symposium on Security and Privacy (SP)</a:t>
            </a:r>
            <a:endParaRPr lang="en-US" altLang="zh-CN" sz="2000" b="0" i="1" dirty="0">
              <a:effectLst/>
            </a:endParaRPr>
          </a:p>
        </p:txBody>
      </p:sp>
      <p:sp>
        <p:nvSpPr>
          <p:cNvPr id="8" name="文本占位符 7"/>
          <p:cNvSpPr>
            <a:spLocks noGrp="1"/>
          </p:cNvSpPr>
          <p:nvPr>
            <p:ph type="body" sz="quarter" idx="11"/>
          </p:nvPr>
        </p:nvSpPr>
        <p:spPr>
          <a:xfrm>
            <a:off x="2660650" y="4349203"/>
            <a:ext cx="6870700" cy="689420"/>
          </a:xfrm>
        </p:spPr>
        <p:txBody>
          <a:bodyPr/>
          <a:lstStyle/>
          <a:p>
            <a:r>
              <a:rPr lang="en-US" altLang="zh-CN" dirty="0" smtClean="0">
                <a:solidFill>
                  <a:srgbClr val="FFFF00"/>
                </a:solidFill>
              </a:rPr>
              <a:t>PRESENTED </a:t>
            </a:r>
            <a:r>
              <a:rPr lang="en-US" altLang="zh-CN" dirty="0">
                <a:solidFill>
                  <a:srgbClr val="FFFF00"/>
                </a:solidFill>
              </a:rPr>
              <a:t>BY </a:t>
            </a:r>
            <a:r>
              <a:rPr lang="zh-TW" altLang="en-US" dirty="0" smtClean="0">
                <a:solidFill>
                  <a:srgbClr val="FFFF00"/>
                </a:solidFill>
              </a:rPr>
              <a:t>陳廷易</a:t>
            </a:r>
            <a:endParaRPr lang="en-US" altLang="zh-TW" dirty="0" smtClean="0">
              <a:solidFill>
                <a:srgbClr val="FFFF00"/>
              </a:solidFill>
            </a:endParaRPr>
          </a:p>
          <a:p>
            <a:r>
              <a:rPr lang="en-US" altLang="zh-TW" dirty="0" smtClean="0">
                <a:solidFill>
                  <a:srgbClr val="FFFF00"/>
                </a:solidFill>
              </a:rPr>
              <a:t>2018/06/04</a:t>
            </a:r>
            <a:endParaRPr lang="en-US" altLang="zh-CN" dirty="0">
              <a:solidFill>
                <a:srgbClr val="FFFF00"/>
              </a:solidFill>
            </a:endParaRPr>
          </a:p>
        </p:txBody>
      </p:sp>
    </p:spTree>
    <p:extLst>
      <p:ext uri="{BB962C8B-B14F-4D97-AF65-F5344CB8AC3E}">
        <p14:creationId xmlns:p14="http://schemas.microsoft.com/office/powerpoint/2010/main" val="347209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9F328D-D6E4-40C0-BA39-C58957F299A6}"/>
              </a:ext>
            </a:extLst>
          </p:cNvPr>
          <p:cNvSpPr>
            <a:spLocks noGrp="1"/>
          </p:cNvSpPr>
          <p:nvPr>
            <p:ph type="title"/>
          </p:nvPr>
        </p:nvSpPr>
        <p:spPr>
          <a:xfrm>
            <a:off x="252919" y="1123837"/>
            <a:ext cx="2947482" cy="2570833"/>
          </a:xfrm>
        </p:spPr>
        <p:txBody>
          <a:bodyPr/>
          <a:lstStyle/>
          <a:p>
            <a:r>
              <a:rPr lang="en-US" sz="4800" dirty="0" smtClean="0"/>
              <a:t>About Bitcoin</a:t>
            </a:r>
            <a:r>
              <a:rPr lang="en-US" dirty="0"/>
              <a:t/>
            </a:r>
            <a:br>
              <a:rPr lang="en-US" dirty="0"/>
            </a:br>
            <a:endParaRPr lang="en-US" dirty="0"/>
          </a:p>
        </p:txBody>
      </p:sp>
      <p:pic>
        <p:nvPicPr>
          <p:cNvPr id="5" name="Picture 4">
            <a:extLst>
              <a:ext uri="{FF2B5EF4-FFF2-40B4-BE49-F238E27FC236}">
                <a16:creationId xmlns:a16="http://schemas.microsoft.com/office/drawing/2014/main" id="{2E76A7C7-DD8C-47EC-94CD-7E75DDA7CE2C}"/>
              </a:ext>
            </a:extLst>
          </p:cNvPr>
          <p:cNvPicPr>
            <a:picLocks noChangeAspect="1"/>
          </p:cNvPicPr>
          <p:nvPr/>
        </p:nvPicPr>
        <p:blipFill>
          <a:blip r:embed="rId3"/>
          <a:stretch>
            <a:fillRect/>
          </a:stretch>
        </p:blipFill>
        <p:spPr>
          <a:xfrm>
            <a:off x="4875" y="3546389"/>
            <a:ext cx="3455017" cy="2557849"/>
          </a:xfrm>
          <a:prstGeom prst="rect">
            <a:avLst/>
          </a:prstGeom>
        </p:spPr>
      </p:pic>
      <p:sp>
        <p:nvSpPr>
          <p:cNvPr id="4" name="Slide Number Placeholder 3">
            <a:extLst>
              <a:ext uri="{FF2B5EF4-FFF2-40B4-BE49-F238E27FC236}">
                <a16:creationId xmlns:a16="http://schemas.microsoft.com/office/drawing/2014/main" id="{5CB3BFD0-A0B6-4427-B395-B15DDD7C660D}"/>
              </a:ext>
            </a:extLst>
          </p:cNvPr>
          <p:cNvSpPr>
            <a:spLocks noGrp="1"/>
          </p:cNvSpPr>
          <p:nvPr>
            <p:ph type="sldNum" sz="quarter" idx="12"/>
          </p:nvPr>
        </p:nvSpPr>
        <p:spPr/>
        <p:txBody>
          <a:bodyPr/>
          <a:lstStyle/>
          <a:p>
            <a:fld id="{4FAB73BC-B049-4115-A692-8D63A059BFB8}" type="slidenum">
              <a:rPr lang="en-US" smtClean="0"/>
              <a:pPr/>
              <a:t>10</a:t>
            </a:fld>
            <a:endParaRPr lang="en-US" dirty="0"/>
          </a:p>
        </p:txBody>
      </p:sp>
      <p:pic>
        <p:nvPicPr>
          <p:cNvPr id="6" name="圖片 5"/>
          <p:cNvPicPr>
            <a:picLocks noChangeAspect="1"/>
          </p:cNvPicPr>
          <p:nvPr/>
        </p:nvPicPr>
        <p:blipFill>
          <a:blip r:embed="rId4"/>
          <a:stretch>
            <a:fillRect/>
          </a:stretch>
        </p:blipFill>
        <p:spPr>
          <a:xfrm>
            <a:off x="4496615" y="818244"/>
            <a:ext cx="6297115" cy="1101995"/>
          </a:xfrm>
          <a:prstGeom prst="rect">
            <a:avLst/>
          </a:prstGeom>
        </p:spPr>
      </p:pic>
      <p:pic>
        <p:nvPicPr>
          <p:cNvPr id="8" name="圖片 7"/>
          <p:cNvPicPr>
            <a:picLocks noChangeAspect="1"/>
          </p:cNvPicPr>
          <p:nvPr/>
        </p:nvPicPr>
        <p:blipFill>
          <a:blip r:embed="rId5"/>
          <a:stretch>
            <a:fillRect/>
          </a:stretch>
        </p:blipFill>
        <p:spPr>
          <a:xfrm>
            <a:off x="3707936" y="2158323"/>
            <a:ext cx="7126751" cy="4125637"/>
          </a:xfrm>
          <a:prstGeom prst="rect">
            <a:avLst/>
          </a:prstGeom>
        </p:spPr>
      </p:pic>
    </p:spTree>
    <p:extLst>
      <p:ext uri="{BB962C8B-B14F-4D97-AF65-F5344CB8AC3E}">
        <p14:creationId xmlns:p14="http://schemas.microsoft.com/office/powerpoint/2010/main" val="235202542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9F328D-D6E4-40C0-BA39-C58957F299A6}"/>
              </a:ext>
            </a:extLst>
          </p:cNvPr>
          <p:cNvSpPr>
            <a:spLocks noGrp="1"/>
          </p:cNvSpPr>
          <p:nvPr>
            <p:ph type="title"/>
          </p:nvPr>
        </p:nvSpPr>
        <p:spPr>
          <a:xfrm>
            <a:off x="252919" y="1123837"/>
            <a:ext cx="2947482" cy="2570833"/>
          </a:xfrm>
        </p:spPr>
        <p:txBody>
          <a:bodyPr/>
          <a:lstStyle/>
          <a:p>
            <a:r>
              <a:rPr lang="en-US" sz="4800" dirty="0" smtClean="0"/>
              <a:t>About Bitcoin</a:t>
            </a:r>
            <a:r>
              <a:rPr lang="en-US" dirty="0"/>
              <a:t/>
            </a:r>
            <a:br>
              <a:rPr lang="en-US" dirty="0"/>
            </a:br>
            <a:endParaRPr lang="en-US" dirty="0"/>
          </a:p>
        </p:txBody>
      </p:sp>
      <p:pic>
        <p:nvPicPr>
          <p:cNvPr id="5" name="Picture 4">
            <a:extLst>
              <a:ext uri="{FF2B5EF4-FFF2-40B4-BE49-F238E27FC236}">
                <a16:creationId xmlns:a16="http://schemas.microsoft.com/office/drawing/2014/main" id="{2E76A7C7-DD8C-47EC-94CD-7E75DDA7CE2C}"/>
              </a:ext>
            </a:extLst>
          </p:cNvPr>
          <p:cNvPicPr>
            <a:picLocks noChangeAspect="1"/>
          </p:cNvPicPr>
          <p:nvPr/>
        </p:nvPicPr>
        <p:blipFill>
          <a:blip r:embed="rId3"/>
          <a:stretch>
            <a:fillRect/>
          </a:stretch>
        </p:blipFill>
        <p:spPr>
          <a:xfrm>
            <a:off x="4875" y="3546389"/>
            <a:ext cx="3455017" cy="2557849"/>
          </a:xfrm>
          <a:prstGeom prst="rect">
            <a:avLst/>
          </a:prstGeom>
        </p:spPr>
      </p:pic>
      <p:sp>
        <p:nvSpPr>
          <p:cNvPr id="4" name="Slide Number Placeholder 3">
            <a:extLst>
              <a:ext uri="{FF2B5EF4-FFF2-40B4-BE49-F238E27FC236}">
                <a16:creationId xmlns:a16="http://schemas.microsoft.com/office/drawing/2014/main" id="{5CB3BFD0-A0B6-4427-B395-B15DDD7C660D}"/>
              </a:ext>
            </a:extLst>
          </p:cNvPr>
          <p:cNvSpPr>
            <a:spLocks noGrp="1"/>
          </p:cNvSpPr>
          <p:nvPr>
            <p:ph type="sldNum" sz="quarter" idx="12"/>
          </p:nvPr>
        </p:nvSpPr>
        <p:spPr/>
        <p:txBody>
          <a:bodyPr/>
          <a:lstStyle/>
          <a:p>
            <a:fld id="{4FAB73BC-B049-4115-A692-8D63A059BFB8}" type="slidenum">
              <a:rPr lang="en-US" smtClean="0"/>
              <a:pPr/>
              <a:t>11</a:t>
            </a:fld>
            <a:endParaRPr lang="en-US" dirty="0"/>
          </a:p>
        </p:txBody>
      </p:sp>
      <p:pic>
        <p:nvPicPr>
          <p:cNvPr id="3" name="圖片 2"/>
          <p:cNvPicPr>
            <a:picLocks noChangeAspect="1"/>
          </p:cNvPicPr>
          <p:nvPr/>
        </p:nvPicPr>
        <p:blipFill>
          <a:blip r:embed="rId4"/>
          <a:stretch>
            <a:fillRect/>
          </a:stretch>
        </p:blipFill>
        <p:spPr>
          <a:xfrm>
            <a:off x="4502695" y="773429"/>
            <a:ext cx="6331992" cy="1043861"/>
          </a:xfrm>
          <a:prstGeom prst="rect">
            <a:avLst/>
          </a:prstGeom>
        </p:spPr>
      </p:pic>
      <p:pic>
        <p:nvPicPr>
          <p:cNvPr id="7" name="圖片 6"/>
          <p:cNvPicPr>
            <a:picLocks noChangeAspect="1"/>
          </p:cNvPicPr>
          <p:nvPr/>
        </p:nvPicPr>
        <p:blipFill>
          <a:blip r:embed="rId5"/>
          <a:stretch>
            <a:fillRect/>
          </a:stretch>
        </p:blipFill>
        <p:spPr>
          <a:xfrm>
            <a:off x="3707935" y="2151946"/>
            <a:ext cx="7128317" cy="3811973"/>
          </a:xfrm>
          <a:prstGeom prst="rect">
            <a:avLst/>
          </a:prstGeom>
        </p:spPr>
      </p:pic>
    </p:spTree>
    <p:extLst>
      <p:ext uri="{BB962C8B-B14F-4D97-AF65-F5344CB8AC3E}">
        <p14:creationId xmlns:p14="http://schemas.microsoft.com/office/powerpoint/2010/main" val="213839284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sz="quarter" idx="12"/>
          </p:nvPr>
        </p:nvSpPr>
        <p:spPr>
          <a:xfrm>
            <a:off x="2230622" y="-410662"/>
            <a:ext cx="4751070" cy="7725192"/>
          </a:xfrm>
        </p:spPr>
        <p:txBody>
          <a:bodyPr/>
          <a:lstStyle/>
          <a:p>
            <a:pPr>
              <a:defRPr/>
            </a:pPr>
            <a:r>
              <a:rPr lang="en-US" altLang="zh-CN" b="0" kern="0" dirty="0">
                <a:effectLst/>
              </a:rPr>
              <a:t>2</a:t>
            </a:r>
            <a:endParaRPr lang="zh-CN" altLang="en-US" b="0" kern="0" dirty="0">
              <a:effectLst/>
            </a:endParaRPr>
          </a:p>
        </p:txBody>
      </p:sp>
      <p:sp>
        <p:nvSpPr>
          <p:cNvPr id="9" name="文本占位符 5"/>
          <p:cNvSpPr>
            <a:spLocks noGrp="1"/>
          </p:cNvSpPr>
          <p:nvPr>
            <p:ph type="body" sz="quarter" idx="10"/>
          </p:nvPr>
        </p:nvSpPr>
        <p:spPr>
          <a:xfrm>
            <a:off x="5586730" y="2744048"/>
            <a:ext cx="4751070" cy="707886"/>
          </a:xfrm>
        </p:spPr>
        <p:txBody>
          <a:bodyPr/>
          <a:lstStyle/>
          <a:p>
            <a:r>
              <a:rPr lang="en-US" altLang="zh-CN" dirty="0" smtClean="0"/>
              <a:t>Partition</a:t>
            </a:r>
            <a:r>
              <a:rPr lang="zh-TW" altLang="en-US" dirty="0" smtClean="0"/>
              <a:t> </a:t>
            </a:r>
            <a:r>
              <a:rPr lang="en-US" altLang="zh-TW" dirty="0" smtClean="0"/>
              <a:t>Attack</a:t>
            </a:r>
            <a:endParaRPr lang="zh-CN" altLang="en-US" dirty="0"/>
          </a:p>
        </p:txBody>
      </p:sp>
      <p:sp>
        <p:nvSpPr>
          <p:cNvPr id="10" name="文本占位符 6"/>
          <p:cNvSpPr>
            <a:spLocks noGrp="1"/>
          </p:cNvSpPr>
          <p:nvPr>
            <p:ph type="body" sz="quarter" idx="11"/>
          </p:nvPr>
        </p:nvSpPr>
        <p:spPr>
          <a:xfrm>
            <a:off x="5586730" y="3451934"/>
            <a:ext cx="4751070" cy="313034"/>
          </a:xfrm>
        </p:spPr>
        <p:txBody>
          <a:bodyPr/>
          <a:lstStyle/>
          <a:p>
            <a:r>
              <a:rPr lang="zh-TW" altLang="en-US" dirty="0" smtClean="0"/>
              <a:t>分割攻擊</a:t>
            </a:r>
            <a:endParaRPr lang="zh-CN" altLang="en-US" dirty="0"/>
          </a:p>
        </p:txBody>
      </p:sp>
    </p:spTree>
    <p:extLst>
      <p:ext uri="{BB962C8B-B14F-4D97-AF65-F5344CB8AC3E}">
        <p14:creationId xmlns:p14="http://schemas.microsoft.com/office/powerpoint/2010/main" val="1184109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FB30C8-BA8B-4C32-B210-917F1C7FB5C6}"/>
              </a:ext>
            </a:extLst>
          </p:cNvPr>
          <p:cNvSpPr>
            <a:spLocks noGrp="1"/>
          </p:cNvSpPr>
          <p:nvPr>
            <p:ph type="title"/>
          </p:nvPr>
        </p:nvSpPr>
        <p:spPr>
          <a:xfrm>
            <a:off x="252919" y="1123837"/>
            <a:ext cx="2947482" cy="1073453"/>
          </a:xfrm>
        </p:spPr>
        <p:txBody>
          <a:bodyPr>
            <a:normAutofit fontScale="90000"/>
          </a:bodyPr>
          <a:lstStyle/>
          <a:p>
            <a:r>
              <a:rPr lang="en-US" dirty="0"/>
              <a:t>Partitioning Attack</a:t>
            </a:r>
          </a:p>
        </p:txBody>
      </p:sp>
      <p:sp>
        <p:nvSpPr>
          <p:cNvPr id="3" name="Content Placeholder 2">
            <a:extLst>
              <a:ext uri="{FF2B5EF4-FFF2-40B4-BE49-F238E27FC236}">
                <a16:creationId xmlns:a16="http://schemas.microsoft.com/office/drawing/2014/main" id="{C99C2104-177F-4741-A4EE-42D553C19B19}"/>
              </a:ext>
            </a:extLst>
          </p:cNvPr>
          <p:cNvSpPr>
            <a:spLocks noGrp="1"/>
          </p:cNvSpPr>
          <p:nvPr>
            <p:ph sz="half" idx="1"/>
          </p:nvPr>
        </p:nvSpPr>
        <p:spPr>
          <a:xfrm>
            <a:off x="3867912" y="0"/>
            <a:ext cx="8324088" cy="1635760"/>
          </a:xfrm>
        </p:spPr>
        <p:txBody>
          <a:bodyPr/>
          <a:lstStyle/>
          <a:p>
            <a:r>
              <a:rPr lang="en-US" b="1" dirty="0"/>
              <a:t>Goal</a:t>
            </a:r>
            <a:r>
              <a:rPr lang="en-US" dirty="0"/>
              <a:t>: </a:t>
            </a:r>
            <a:r>
              <a:rPr lang="en-US" altLang="zh-TW" dirty="0"/>
              <a:t>S</a:t>
            </a:r>
            <a:r>
              <a:rPr lang="en-US" altLang="zh-TW" dirty="0" smtClean="0"/>
              <a:t>plit</a:t>
            </a:r>
            <a:r>
              <a:rPr lang="zh-TW" altLang="en-US" dirty="0" smtClean="0"/>
              <a:t> </a:t>
            </a:r>
            <a:r>
              <a:rPr lang="en-US" dirty="0" smtClean="0"/>
              <a:t>the </a:t>
            </a:r>
            <a:r>
              <a:rPr lang="en-US" dirty="0"/>
              <a:t>Bitcoin network into two </a:t>
            </a:r>
            <a:r>
              <a:rPr lang="en-US" dirty="0" smtClean="0"/>
              <a:t>disjoint components</a:t>
            </a:r>
            <a:r>
              <a:rPr lang="en-US" altLang="zh-TW" dirty="0" smtClean="0"/>
              <a:t>.</a:t>
            </a:r>
            <a:endParaRPr lang="en-US" dirty="0"/>
          </a:p>
        </p:txBody>
      </p:sp>
      <p:pic>
        <p:nvPicPr>
          <p:cNvPr id="5" name="part">
            <a:hlinkClick r:id="" action="ppaction://media"/>
            <a:extLst>
              <a:ext uri="{FF2B5EF4-FFF2-40B4-BE49-F238E27FC236}">
                <a16:creationId xmlns:a16="http://schemas.microsoft.com/office/drawing/2014/main" id="{C2AF8262-0F77-43DC-9259-371F78F0F057}"/>
              </a:ext>
            </a:extLst>
          </p:cNvPr>
          <p:cNvPicPr>
            <a:picLocks noGrp="1" noChangeAspect="1"/>
          </p:cNvPicPr>
          <p:nvPr>
            <p:ph sz="half" idx="2"/>
            <a:videoFile r:link="rId2"/>
            <p:extLst>
              <p:ext uri="{DAA4B4D4-6D71-4841-9C94-3DE7FCFB9230}">
                <p14:media xmlns:p14="http://schemas.microsoft.com/office/powerpoint/2010/main" r:embed="rId1"/>
              </p:ext>
            </p:extLst>
          </p:nvPr>
        </p:nvPicPr>
        <p:blipFill>
          <a:blip r:embed="rId5"/>
          <a:stretch>
            <a:fillRect/>
          </a:stretch>
        </p:blipFill>
        <p:spPr>
          <a:xfrm>
            <a:off x="0" y="2434021"/>
            <a:ext cx="3505200" cy="3693824"/>
          </a:xfrm>
        </p:spPr>
      </p:pic>
      <p:sp>
        <p:nvSpPr>
          <p:cNvPr id="4" name="Slide Number Placeholder 3">
            <a:extLst>
              <a:ext uri="{FF2B5EF4-FFF2-40B4-BE49-F238E27FC236}">
                <a16:creationId xmlns:a16="http://schemas.microsoft.com/office/drawing/2014/main" id="{5EFB457D-CB3B-41FD-B0D1-C575B927BE63}"/>
              </a:ext>
            </a:extLst>
          </p:cNvPr>
          <p:cNvSpPr>
            <a:spLocks noGrp="1"/>
          </p:cNvSpPr>
          <p:nvPr>
            <p:ph type="sldNum" sz="quarter" idx="12"/>
          </p:nvPr>
        </p:nvSpPr>
        <p:spPr/>
        <p:txBody>
          <a:bodyPr/>
          <a:lstStyle/>
          <a:p>
            <a:fld id="{4FAB73BC-B049-4115-A692-8D63A059BFB8}" type="slidenum">
              <a:rPr lang="en-US" smtClean="0"/>
              <a:pPr/>
              <a:t>13</a:t>
            </a:fld>
            <a:endParaRPr lang="en-US" dirty="0"/>
          </a:p>
        </p:txBody>
      </p:sp>
      <p:pic>
        <p:nvPicPr>
          <p:cNvPr id="6" name="圖片 5"/>
          <p:cNvPicPr>
            <a:picLocks noChangeAspect="1"/>
          </p:cNvPicPr>
          <p:nvPr/>
        </p:nvPicPr>
        <p:blipFill>
          <a:blip r:embed="rId6"/>
          <a:stretch>
            <a:fillRect/>
          </a:stretch>
        </p:blipFill>
        <p:spPr>
          <a:xfrm>
            <a:off x="4311730" y="1123837"/>
            <a:ext cx="6101317" cy="5034597"/>
          </a:xfrm>
          <a:prstGeom prst="rect">
            <a:avLst/>
          </a:prstGeom>
        </p:spPr>
      </p:pic>
      <p:pic>
        <p:nvPicPr>
          <p:cNvPr id="7" name="圖片 6"/>
          <p:cNvPicPr>
            <a:picLocks noChangeAspect="1"/>
          </p:cNvPicPr>
          <p:nvPr/>
        </p:nvPicPr>
        <p:blipFill>
          <a:blip r:embed="rId7"/>
          <a:stretch>
            <a:fillRect/>
          </a:stretch>
        </p:blipFill>
        <p:spPr>
          <a:xfrm>
            <a:off x="3942080" y="1123837"/>
            <a:ext cx="7010400" cy="5095875"/>
          </a:xfrm>
          <a:prstGeom prst="rect">
            <a:avLst/>
          </a:prstGeom>
        </p:spPr>
      </p:pic>
      <p:pic>
        <p:nvPicPr>
          <p:cNvPr id="8" name="圖片 7"/>
          <p:cNvPicPr>
            <a:picLocks noChangeAspect="1"/>
          </p:cNvPicPr>
          <p:nvPr/>
        </p:nvPicPr>
        <p:blipFill>
          <a:blip r:embed="rId8"/>
          <a:stretch>
            <a:fillRect/>
          </a:stretch>
        </p:blipFill>
        <p:spPr>
          <a:xfrm>
            <a:off x="3942080" y="1203325"/>
            <a:ext cx="7162800" cy="5201443"/>
          </a:xfrm>
          <a:prstGeom prst="rect">
            <a:avLst/>
          </a:prstGeom>
        </p:spPr>
      </p:pic>
      <p:pic>
        <p:nvPicPr>
          <p:cNvPr id="9" name="圖片 8"/>
          <p:cNvPicPr>
            <a:picLocks noChangeAspect="1"/>
          </p:cNvPicPr>
          <p:nvPr/>
        </p:nvPicPr>
        <p:blipFill>
          <a:blip r:embed="rId9"/>
          <a:stretch>
            <a:fillRect/>
          </a:stretch>
        </p:blipFill>
        <p:spPr>
          <a:xfrm>
            <a:off x="3867912" y="1192156"/>
            <a:ext cx="7572375" cy="5095875"/>
          </a:xfrm>
          <a:prstGeom prst="rect">
            <a:avLst/>
          </a:prstGeom>
        </p:spPr>
      </p:pic>
    </p:spTree>
    <p:extLst>
      <p:ext uri="{BB962C8B-B14F-4D97-AF65-F5344CB8AC3E}">
        <p14:creationId xmlns:p14="http://schemas.microsoft.com/office/powerpoint/2010/main" val="2506283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mediacall" presetSubtype="0" fill="hold" nodeType="withEffect">
                                  <p:stCondLst>
                                    <p:cond delay="0"/>
                                  </p:stCondLst>
                                  <p:childTnLst>
                                    <p:cmd type="call" cmd="togglePause">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down)">
                                      <p:cBhvr>
                                        <p:cTn id="11" dur="5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16" presetClass="entr" presetSubtype="21" fill="hold" nodeType="click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barn(inVertical)">
                                      <p:cBhvr>
                                        <p:cTn id="16" dur="5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16" presetClass="entr" presetSubtype="42"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barn(outHorizontal)">
                                      <p:cBhvr>
                                        <p:cTn id="2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22" fill="hold" display="0">
                  <p:stCondLst>
                    <p:cond delay="indefinite"/>
                  </p:stCondLst>
                </p:cTn>
                <p:tgtEl>
                  <p:spTgt spid="5"/>
                </p:tgtEl>
              </p:cMediaNode>
            </p:vide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FB30C8-BA8B-4C32-B210-917F1C7FB5C6}"/>
              </a:ext>
            </a:extLst>
          </p:cNvPr>
          <p:cNvSpPr>
            <a:spLocks noGrp="1"/>
          </p:cNvSpPr>
          <p:nvPr>
            <p:ph type="title"/>
          </p:nvPr>
        </p:nvSpPr>
        <p:spPr>
          <a:xfrm>
            <a:off x="252919" y="1123837"/>
            <a:ext cx="2947482" cy="1073453"/>
          </a:xfrm>
        </p:spPr>
        <p:txBody>
          <a:bodyPr>
            <a:normAutofit fontScale="90000"/>
          </a:bodyPr>
          <a:lstStyle/>
          <a:p>
            <a:r>
              <a:rPr lang="en-US" dirty="0"/>
              <a:t>Partitioning Attack</a:t>
            </a:r>
          </a:p>
        </p:txBody>
      </p:sp>
      <p:sp>
        <p:nvSpPr>
          <p:cNvPr id="3" name="Content Placeholder 2">
            <a:extLst>
              <a:ext uri="{FF2B5EF4-FFF2-40B4-BE49-F238E27FC236}">
                <a16:creationId xmlns:a16="http://schemas.microsoft.com/office/drawing/2014/main" id="{C99C2104-177F-4741-A4EE-42D553C19B19}"/>
              </a:ext>
            </a:extLst>
          </p:cNvPr>
          <p:cNvSpPr>
            <a:spLocks noGrp="1"/>
          </p:cNvSpPr>
          <p:nvPr>
            <p:ph sz="half" idx="1"/>
          </p:nvPr>
        </p:nvSpPr>
        <p:spPr>
          <a:xfrm>
            <a:off x="3867912" y="0"/>
            <a:ext cx="8324088" cy="1635760"/>
          </a:xfrm>
        </p:spPr>
        <p:txBody>
          <a:bodyPr/>
          <a:lstStyle/>
          <a:p>
            <a:r>
              <a:rPr lang="en-US" b="1" dirty="0"/>
              <a:t>Goal</a:t>
            </a:r>
            <a:r>
              <a:rPr lang="en-US" dirty="0"/>
              <a:t>: </a:t>
            </a:r>
            <a:r>
              <a:rPr lang="en-US" altLang="zh-TW" dirty="0"/>
              <a:t>s</a:t>
            </a:r>
            <a:r>
              <a:rPr lang="en-US" altLang="zh-TW" dirty="0" smtClean="0"/>
              <a:t>plit</a:t>
            </a:r>
            <a:r>
              <a:rPr lang="zh-TW" altLang="en-US" dirty="0" smtClean="0"/>
              <a:t> </a:t>
            </a:r>
            <a:r>
              <a:rPr lang="en-US" dirty="0" smtClean="0"/>
              <a:t>the </a:t>
            </a:r>
            <a:r>
              <a:rPr lang="en-US" dirty="0"/>
              <a:t>Bitcoin network into two </a:t>
            </a:r>
            <a:r>
              <a:rPr lang="en-US" dirty="0" smtClean="0"/>
              <a:t>disjoint components</a:t>
            </a:r>
            <a:r>
              <a:rPr lang="en-US" altLang="zh-TW" dirty="0" smtClean="0"/>
              <a:t>.</a:t>
            </a:r>
            <a:endParaRPr lang="en-US" dirty="0"/>
          </a:p>
        </p:txBody>
      </p:sp>
      <p:pic>
        <p:nvPicPr>
          <p:cNvPr id="5" name="part">
            <a:hlinkClick r:id="" action="ppaction://media"/>
            <a:extLst>
              <a:ext uri="{FF2B5EF4-FFF2-40B4-BE49-F238E27FC236}">
                <a16:creationId xmlns:a16="http://schemas.microsoft.com/office/drawing/2014/main" id="{C2AF8262-0F77-43DC-9259-371F78F0F057}"/>
              </a:ext>
            </a:extLst>
          </p:cNvPr>
          <p:cNvPicPr>
            <a:picLocks noGrp="1" noChangeAspect="1"/>
          </p:cNvPicPr>
          <p:nvPr>
            <p:ph sz="half" idx="2"/>
            <a:videoFile r:link="rId2"/>
            <p:extLst>
              <p:ext uri="{DAA4B4D4-6D71-4841-9C94-3DE7FCFB9230}">
                <p14:media xmlns:p14="http://schemas.microsoft.com/office/powerpoint/2010/main" r:embed="rId1"/>
              </p:ext>
            </p:extLst>
          </p:nvPr>
        </p:nvPicPr>
        <p:blipFill>
          <a:blip r:embed="rId5"/>
          <a:stretch>
            <a:fillRect/>
          </a:stretch>
        </p:blipFill>
        <p:spPr>
          <a:xfrm>
            <a:off x="0" y="2434021"/>
            <a:ext cx="3505200" cy="3693824"/>
          </a:xfrm>
        </p:spPr>
      </p:pic>
      <p:sp>
        <p:nvSpPr>
          <p:cNvPr id="4" name="Slide Number Placeholder 3">
            <a:extLst>
              <a:ext uri="{FF2B5EF4-FFF2-40B4-BE49-F238E27FC236}">
                <a16:creationId xmlns:a16="http://schemas.microsoft.com/office/drawing/2014/main" id="{5EFB457D-CB3B-41FD-B0D1-C575B927BE63}"/>
              </a:ext>
            </a:extLst>
          </p:cNvPr>
          <p:cNvSpPr>
            <a:spLocks noGrp="1"/>
          </p:cNvSpPr>
          <p:nvPr>
            <p:ph type="sldNum" sz="quarter" idx="12"/>
          </p:nvPr>
        </p:nvSpPr>
        <p:spPr/>
        <p:txBody>
          <a:bodyPr/>
          <a:lstStyle/>
          <a:p>
            <a:fld id="{4FAB73BC-B049-4115-A692-8D63A059BFB8}" type="slidenum">
              <a:rPr lang="en-US" smtClean="0"/>
              <a:pPr/>
              <a:t>14</a:t>
            </a:fld>
            <a:endParaRPr lang="en-US" dirty="0"/>
          </a:p>
        </p:txBody>
      </p:sp>
      <p:pic>
        <p:nvPicPr>
          <p:cNvPr id="10" name="圖片 9"/>
          <p:cNvPicPr>
            <a:picLocks noChangeAspect="1"/>
          </p:cNvPicPr>
          <p:nvPr/>
        </p:nvPicPr>
        <p:blipFill>
          <a:blip r:embed="rId6"/>
          <a:stretch>
            <a:fillRect/>
          </a:stretch>
        </p:blipFill>
        <p:spPr>
          <a:xfrm>
            <a:off x="4172711" y="1123837"/>
            <a:ext cx="6896100" cy="5124450"/>
          </a:xfrm>
          <a:prstGeom prst="rect">
            <a:avLst/>
          </a:prstGeom>
        </p:spPr>
      </p:pic>
      <p:pic>
        <p:nvPicPr>
          <p:cNvPr id="11" name="圖片 10"/>
          <p:cNvPicPr>
            <a:picLocks noChangeAspect="1"/>
          </p:cNvPicPr>
          <p:nvPr/>
        </p:nvPicPr>
        <p:blipFill>
          <a:blip r:embed="rId7"/>
          <a:stretch>
            <a:fillRect/>
          </a:stretch>
        </p:blipFill>
        <p:spPr>
          <a:xfrm>
            <a:off x="3776377" y="1123837"/>
            <a:ext cx="7934162" cy="5112071"/>
          </a:xfrm>
          <a:prstGeom prst="rect">
            <a:avLst/>
          </a:prstGeom>
        </p:spPr>
      </p:pic>
    </p:spTree>
    <p:extLst>
      <p:ext uri="{BB962C8B-B14F-4D97-AF65-F5344CB8AC3E}">
        <p14:creationId xmlns:p14="http://schemas.microsoft.com/office/powerpoint/2010/main" val="3896461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mediacall" presetSubtype="0" fill="hold" nodeType="withEffect">
                                  <p:stCondLst>
                                    <p:cond delay="0"/>
                                  </p:stCondLst>
                                  <p:childTnLst>
                                    <p:cmd type="call" cmd="togglePause">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22" presetClass="entr" presetSubtype="1"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wipe(up)">
                                      <p:cBhvr>
                                        <p:cTn id="1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2" fill="hold" display="0">
                  <p:stCondLst>
                    <p:cond delay="indefinite"/>
                  </p:stCondLst>
                </p:cTn>
                <p:tgtEl>
                  <p:spTgt spid="5"/>
                </p:tgtEl>
              </p:cMediaNode>
            </p:vide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FB30C8-BA8B-4C32-B210-917F1C7FB5C6}"/>
              </a:ext>
            </a:extLst>
          </p:cNvPr>
          <p:cNvSpPr>
            <a:spLocks noGrp="1"/>
          </p:cNvSpPr>
          <p:nvPr>
            <p:ph type="title"/>
          </p:nvPr>
        </p:nvSpPr>
        <p:spPr>
          <a:xfrm>
            <a:off x="252919" y="1123837"/>
            <a:ext cx="2947482" cy="1073453"/>
          </a:xfrm>
        </p:spPr>
        <p:txBody>
          <a:bodyPr>
            <a:normAutofit fontScale="90000"/>
          </a:bodyPr>
          <a:lstStyle/>
          <a:p>
            <a:r>
              <a:rPr lang="en-US" dirty="0"/>
              <a:t>Partitioning Attack</a:t>
            </a:r>
          </a:p>
        </p:txBody>
      </p:sp>
      <p:sp>
        <p:nvSpPr>
          <p:cNvPr id="3" name="Content Placeholder 2">
            <a:extLst>
              <a:ext uri="{FF2B5EF4-FFF2-40B4-BE49-F238E27FC236}">
                <a16:creationId xmlns:a16="http://schemas.microsoft.com/office/drawing/2014/main" id="{C99C2104-177F-4741-A4EE-42D553C19B19}"/>
              </a:ext>
            </a:extLst>
          </p:cNvPr>
          <p:cNvSpPr>
            <a:spLocks noGrp="1"/>
          </p:cNvSpPr>
          <p:nvPr>
            <p:ph sz="half" idx="1"/>
          </p:nvPr>
        </p:nvSpPr>
        <p:spPr>
          <a:xfrm>
            <a:off x="3867912" y="0"/>
            <a:ext cx="8324088" cy="1635760"/>
          </a:xfrm>
        </p:spPr>
        <p:txBody>
          <a:bodyPr/>
          <a:lstStyle/>
          <a:p>
            <a:r>
              <a:rPr lang="en-US" b="1" dirty="0"/>
              <a:t>Goal</a:t>
            </a:r>
            <a:r>
              <a:rPr lang="en-US" dirty="0"/>
              <a:t>: </a:t>
            </a:r>
            <a:r>
              <a:rPr lang="en-US" altLang="zh-TW" dirty="0"/>
              <a:t>s</a:t>
            </a:r>
            <a:r>
              <a:rPr lang="en-US" altLang="zh-TW" dirty="0" smtClean="0"/>
              <a:t>plit</a:t>
            </a:r>
            <a:r>
              <a:rPr lang="zh-TW" altLang="en-US" dirty="0" smtClean="0"/>
              <a:t> </a:t>
            </a:r>
            <a:r>
              <a:rPr lang="en-US" dirty="0" smtClean="0"/>
              <a:t>the </a:t>
            </a:r>
            <a:r>
              <a:rPr lang="en-US" dirty="0"/>
              <a:t>Bitcoin network into two </a:t>
            </a:r>
            <a:r>
              <a:rPr lang="en-US" dirty="0" smtClean="0"/>
              <a:t>disjoint components</a:t>
            </a:r>
            <a:r>
              <a:rPr lang="en-US" altLang="zh-TW" dirty="0" smtClean="0"/>
              <a:t>.</a:t>
            </a:r>
            <a:endParaRPr lang="en-US" dirty="0"/>
          </a:p>
        </p:txBody>
      </p:sp>
      <p:pic>
        <p:nvPicPr>
          <p:cNvPr id="5" name="part">
            <a:hlinkClick r:id="" action="ppaction://media"/>
            <a:extLst>
              <a:ext uri="{FF2B5EF4-FFF2-40B4-BE49-F238E27FC236}">
                <a16:creationId xmlns:a16="http://schemas.microsoft.com/office/drawing/2014/main" id="{C2AF8262-0F77-43DC-9259-371F78F0F057}"/>
              </a:ext>
            </a:extLst>
          </p:cNvPr>
          <p:cNvPicPr>
            <a:picLocks noGrp="1" noChangeAspect="1"/>
          </p:cNvPicPr>
          <p:nvPr>
            <p:ph sz="half" idx="2"/>
            <a:videoFile r:link="rId2"/>
            <p:extLst>
              <p:ext uri="{DAA4B4D4-6D71-4841-9C94-3DE7FCFB9230}">
                <p14:media xmlns:p14="http://schemas.microsoft.com/office/powerpoint/2010/main" r:embed="rId1"/>
              </p:ext>
            </p:extLst>
          </p:nvPr>
        </p:nvPicPr>
        <p:blipFill>
          <a:blip r:embed="rId5"/>
          <a:stretch>
            <a:fillRect/>
          </a:stretch>
        </p:blipFill>
        <p:spPr>
          <a:xfrm>
            <a:off x="0" y="2434021"/>
            <a:ext cx="3505200" cy="3693824"/>
          </a:xfrm>
        </p:spPr>
      </p:pic>
      <p:sp>
        <p:nvSpPr>
          <p:cNvPr id="4" name="Slide Number Placeholder 3">
            <a:extLst>
              <a:ext uri="{FF2B5EF4-FFF2-40B4-BE49-F238E27FC236}">
                <a16:creationId xmlns:a16="http://schemas.microsoft.com/office/drawing/2014/main" id="{5EFB457D-CB3B-41FD-B0D1-C575B927BE63}"/>
              </a:ext>
            </a:extLst>
          </p:cNvPr>
          <p:cNvSpPr>
            <a:spLocks noGrp="1"/>
          </p:cNvSpPr>
          <p:nvPr>
            <p:ph type="sldNum" sz="quarter" idx="12"/>
          </p:nvPr>
        </p:nvSpPr>
        <p:spPr/>
        <p:txBody>
          <a:bodyPr/>
          <a:lstStyle/>
          <a:p>
            <a:fld id="{4FAB73BC-B049-4115-A692-8D63A059BFB8}" type="slidenum">
              <a:rPr lang="en-US" smtClean="0"/>
              <a:pPr/>
              <a:t>15</a:t>
            </a:fld>
            <a:endParaRPr lang="en-US" dirty="0"/>
          </a:p>
        </p:txBody>
      </p:sp>
      <p:pic>
        <p:nvPicPr>
          <p:cNvPr id="6" name="圖片 5"/>
          <p:cNvPicPr>
            <a:picLocks noChangeAspect="1"/>
          </p:cNvPicPr>
          <p:nvPr/>
        </p:nvPicPr>
        <p:blipFill>
          <a:blip r:embed="rId6"/>
          <a:stretch>
            <a:fillRect/>
          </a:stretch>
        </p:blipFill>
        <p:spPr>
          <a:xfrm>
            <a:off x="4325111" y="1127125"/>
            <a:ext cx="6800850" cy="5229225"/>
          </a:xfrm>
          <a:prstGeom prst="rect">
            <a:avLst/>
          </a:prstGeom>
        </p:spPr>
      </p:pic>
      <p:pic>
        <p:nvPicPr>
          <p:cNvPr id="7" name="圖片 6"/>
          <p:cNvPicPr>
            <a:picLocks noChangeAspect="1"/>
          </p:cNvPicPr>
          <p:nvPr/>
        </p:nvPicPr>
        <p:blipFill>
          <a:blip r:embed="rId7"/>
          <a:stretch>
            <a:fillRect/>
          </a:stretch>
        </p:blipFill>
        <p:spPr>
          <a:xfrm>
            <a:off x="4053648" y="1174750"/>
            <a:ext cx="7343775" cy="5181600"/>
          </a:xfrm>
          <a:prstGeom prst="rect">
            <a:avLst/>
          </a:prstGeom>
        </p:spPr>
      </p:pic>
      <p:pic>
        <p:nvPicPr>
          <p:cNvPr id="8" name="圖片 7"/>
          <p:cNvPicPr>
            <a:picLocks noChangeAspect="1"/>
          </p:cNvPicPr>
          <p:nvPr/>
        </p:nvPicPr>
        <p:blipFill>
          <a:blip r:embed="rId8"/>
          <a:stretch>
            <a:fillRect/>
          </a:stretch>
        </p:blipFill>
        <p:spPr>
          <a:xfrm>
            <a:off x="4038781" y="1093788"/>
            <a:ext cx="7239580" cy="5337492"/>
          </a:xfrm>
          <a:prstGeom prst="rect">
            <a:avLst/>
          </a:prstGeom>
        </p:spPr>
      </p:pic>
    </p:spTree>
    <p:extLst>
      <p:ext uri="{BB962C8B-B14F-4D97-AF65-F5344CB8AC3E}">
        <p14:creationId xmlns:p14="http://schemas.microsoft.com/office/powerpoint/2010/main" val="1868970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mediacall" presetSubtype="0" fill="hold" nodeType="withEffect">
                                  <p:stCondLst>
                                    <p:cond delay="0"/>
                                  </p:stCondLst>
                                  <p:childTnLst>
                                    <p:cmd type="call" cmd="togglePause">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4" presetClass="entr" presetSubtype="5"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randombar(vertical)">
                                      <p:cBhvr>
                                        <p:cTn id="11" dur="5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31" presetClass="entr" presetSubtype="0" fill="hold" nodeType="clickEffect">
                                  <p:stCondLst>
                                    <p:cond delay="0"/>
                                  </p:stCondLst>
                                  <p:childTnLst>
                                    <p:set>
                                      <p:cBhvr>
                                        <p:cTn id="15" dur="1" fill="hold">
                                          <p:stCondLst>
                                            <p:cond delay="0"/>
                                          </p:stCondLst>
                                        </p:cTn>
                                        <p:tgtEl>
                                          <p:spTgt spid="8"/>
                                        </p:tgtEl>
                                        <p:attrNameLst>
                                          <p:attrName>style.visibility</p:attrName>
                                        </p:attrNameLst>
                                      </p:cBhvr>
                                      <p:to>
                                        <p:strVal val="visible"/>
                                      </p:to>
                                    </p:set>
                                    <p:anim calcmode="lin" valueType="num">
                                      <p:cBhvr>
                                        <p:cTn id="16" dur="1000" fill="hold"/>
                                        <p:tgtEl>
                                          <p:spTgt spid="8"/>
                                        </p:tgtEl>
                                        <p:attrNameLst>
                                          <p:attrName>ppt_w</p:attrName>
                                        </p:attrNameLst>
                                      </p:cBhvr>
                                      <p:tavLst>
                                        <p:tav tm="0">
                                          <p:val>
                                            <p:fltVal val="0"/>
                                          </p:val>
                                        </p:tav>
                                        <p:tav tm="100000">
                                          <p:val>
                                            <p:strVal val="#ppt_w"/>
                                          </p:val>
                                        </p:tav>
                                      </p:tavLst>
                                    </p:anim>
                                    <p:anim calcmode="lin" valueType="num">
                                      <p:cBhvr>
                                        <p:cTn id="17" dur="1000" fill="hold"/>
                                        <p:tgtEl>
                                          <p:spTgt spid="8"/>
                                        </p:tgtEl>
                                        <p:attrNameLst>
                                          <p:attrName>ppt_h</p:attrName>
                                        </p:attrNameLst>
                                      </p:cBhvr>
                                      <p:tavLst>
                                        <p:tav tm="0">
                                          <p:val>
                                            <p:fltVal val="0"/>
                                          </p:val>
                                        </p:tav>
                                        <p:tav tm="100000">
                                          <p:val>
                                            <p:strVal val="#ppt_h"/>
                                          </p:val>
                                        </p:tav>
                                      </p:tavLst>
                                    </p:anim>
                                    <p:anim calcmode="lin" valueType="num">
                                      <p:cBhvr>
                                        <p:cTn id="18" dur="1000" fill="hold"/>
                                        <p:tgtEl>
                                          <p:spTgt spid="8"/>
                                        </p:tgtEl>
                                        <p:attrNameLst>
                                          <p:attrName>style.rotation</p:attrName>
                                        </p:attrNameLst>
                                      </p:cBhvr>
                                      <p:tavLst>
                                        <p:tav tm="0">
                                          <p:val>
                                            <p:fltVal val="90"/>
                                          </p:val>
                                        </p:tav>
                                        <p:tav tm="100000">
                                          <p:val>
                                            <p:fltVal val="0"/>
                                          </p:val>
                                        </p:tav>
                                      </p:tavLst>
                                    </p:anim>
                                    <p:animEffect transition="in" filter="fade">
                                      <p:cBhvr>
                                        <p:cTn id="19"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20" fill="hold" display="0">
                  <p:stCondLst>
                    <p:cond delay="indefinite"/>
                  </p:stCondLst>
                </p:cTn>
                <p:tgtEl>
                  <p:spTgt spid="5"/>
                </p:tgtEl>
              </p:cMediaNode>
            </p:vide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213D0E-5C89-4562-B28A-B2E0F58EEECE}"/>
              </a:ext>
            </a:extLst>
          </p:cNvPr>
          <p:cNvSpPr>
            <a:spLocks noGrp="1"/>
          </p:cNvSpPr>
          <p:nvPr>
            <p:ph type="title"/>
          </p:nvPr>
        </p:nvSpPr>
        <p:spPr>
          <a:xfrm>
            <a:off x="252919" y="1123838"/>
            <a:ext cx="2947482" cy="1880619"/>
          </a:xfrm>
        </p:spPr>
        <p:txBody>
          <a:bodyPr/>
          <a:lstStyle/>
          <a:p>
            <a:r>
              <a:rPr lang="en-US" dirty="0"/>
              <a:t>Partitioning </a:t>
            </a:r>
            <a:r>
              <a:rPr lang="en-US" dirty="0" smtClean="0"/>
              <a:t>Attack</a:t>
            </a:r>
            <a:endParaRPr lang="en-US" dirty="0"/>
          </a:p>
        </p:txBody>
      </p:sp>
      <p:sp>
        <p:nvSpPr>
          <p:cNvPr id="3" name="Content Placeholder 2">
            <a:extLst>
              <a:ext uri="{FF2B5EF4-FFF2-40B4-BE49-F238E27FC236}">
                <a16:creationId xmlns:a16="http://schemas.microsoft.com/office/drawing/2014/main" id="{E8ECFE6D-2AEA-4F3C-B744-847062A9392E}"/>
              </a:ext>
            </a:extLst>
          </p:cNvPr>
          <p:cNvSpPr>
            <a:spLocks noGrp="1"/>
          </p:cNvSpPr>
          <p:nvPr>
            <p:ph idx="1"/>
          </p:nvPr>
        </p:nvSpPr>
        <p:spPr>
          <a:xfrm>
            <a:off x="3869268" y="864108"/>
            <a:ext cx="7315200" cy="1957470"/>
          </a:xfrm>
        </p:spPr>
        <p:txBody>
          <a:bodyPr>
            <a:normAutofit/>
          </a:bodyPr>
          <a:lstStyle/>
          <a:p>
            <a:pPr marL="0" indent="0">
              <a:buNone/>
            </a:pPr>
            <a:r>
              <a:rPr lang="en-US" b="1" dirty="0"/>
              <a:t>Findings</a:t>
            </a:r>
            <a:r>
              <a:rPr lang="en-US" dirty="0"/>
              <a:t>: </a:t>
            </a:r>
          </a:p>
          <a:p>
            <a:pPr lvl="1"/>
            <a:r>
              <a:rPr lang="en-US" dirty="0"/>
              <a:t>Less than 2 minutes to divert traffic.</a:t>
            </a:r>
          </a:p>
          <a:p>
            <a:pPr lvl="1"/>
            <a:r>
              <a:rPr lang="en-US" dirty="0"/>
              <a:t> Hijacking 39 prefixes enough to isolate 50% of overall mining power.</a:t>
            </a:r>
          </a:p>
          <a:p>
            <a:pPr lvl="1"/>
            <a:r>
              <a:rPr lang="en-US" dirty="0"/>
              <a:t>Partitions do not last longer after the attack stops.</a:t>
            </a:r>
          </a:p>
          <a:p>
            <a:pPr marL="0" indent="0">
              <a:buNone/>
            </a:pPr>
            <a:endParaRPr lang="en-US" b="1" dirty="0"/>
          </a:p>
        </p:txBody>
      </p:sp>
      <p:pic>
        <p:nvPicPr>
          <p:cNvPr id="5" name="Picture 4">
            <a:extLst>
              <a:ext uri="{FF2B5EF4-FFF2-40B4-BE49-F238E27FC236}">
                <a16:creationId xmlns:a16="http://schemas.microsoft.com/office/drawing/2014/main" id="{8E0BEFDD-A11B-4284-B07D-3A5BBA2B6F53}"/>
              </a:ext>
            </a:extLst>
          </p:cNvPr>
          <p:cNvPicPr>
            <a:picLocks noChangeAspect="1"/>
          </p:cNvPicPr>
          <p:nvPr/>
        </p:nvPicPr>
        <p:blipFill>
          <a:blip r:embed="rId3"/>
          <a:stretch>
            <a:fillRect/>
          </a:stretch>
        </p:blipFill>
        <p:spPr>
          <a:xfrm>
            <a:off x="-10517" y="2821577"/>
            <a:ext cx="3472174" cy="3317965"/>
          </a:xfrm>
          <a:prstGeom prst="rect">
            <a:avLst/>
          </a:prstGeom>
        </p:spPr>
      </p:pic>
      <p:sp>
        <p:nvSpPr>
          <p:cNvPr id="6" name="Slide Number Placeholder 5">
            <a:extLst>
              <a:ext uri="{FF2B5EF4-FFF2-40B4-BE49-F238E27FC236}">
                <a16:creationId xmlns:a16="http://schemas.microsoft.com/office/drawing/2014/main" id="{77864B2F-ECCC-4ED3-B59A-EE160011CC93}"/>
              </a:ext>
            </a:extLst>
          </p:cNvPr>
          <p:cNvSpPr>
            <a:spLocks noGrp="1"/>
          </p:cNvSpPr>
          <p:nvPr>
            <p:ph type="sldNum" sz="quarter" idx="12"/>
          </p:nvPr>
        </p:nvSpPr>
        <p:spPr/>
        <p:txBody>
          <a:bodyPr/>
          <a:lstStyle/>
          <a:p>
            <a:fld id="{4FAB73BC-B049-4115-A692-8D63A059BFB8}" type="slidenum">
              <a:rPr lang="en-US" smtClean="0"/>
              <a:pPr/>
              <a:t>16</a:t>
            </a:fld>
            <a:endParaRPr lang="en-US" dirty="0"/>
          </a:p>
        </p:txBody>
      </p:sp>
      <p:pic>
        <p:nvPicPr>
          <p:cNvPr id="4" name="圖片 3"/>
          <p:cNvPicPr>
            <a:picLocks noChangeAspect="1"/>
          </p:cNvPicPr>
          <p:nvPr/>
        </p:nvPicPr>
        <p:blipFill>
          <a:blip r:embed="rId4"/>
          <a:stretch>
            <a:fillRect/>
          </a:stretch>
        </p:blipFill>
        <p:spPr>
          <a:xfrm>
            <a:off x="4130524" y="2388536"/>
            <a:ext cx="6896948" cy="4150376"/>
          </a:xfrm>
          <a:prstGeom prst="rect">
            <a:avLst/>
          </a:prstGeom>
        </p:spPr>
      </p:pic>
    </p:spTree>
    <p:extLst>
      <p:ext uri="{BB962C8B-B14F-4D97-AF65-F5344CB8AC3E}">
        <p14:creationId xmlns:p14="http://schemas.microsoft.com/office/powerpoint/2010/main" val="32434515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10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250"/>
                                        <p:tgtEl>
                                          <p:spTgt spid="4"/>
                                        </p:tgtEl>
                                      </p:cBhvr>
                                    </p:animEffect>
                                    <p:anim calcmode="lin" valueType="num">
                                      <p:cBhvr>
                                        <p:cTn id="8" dur="1250" fill="hold"/>
                                        <p:tgtEl>
                                          <p:spTgt spid="4"/>
                                        </p:tgtEl>
                                        <p:attrNameLst>
                                          <p:attrName>ppt_x</p:attrName>
                                        </p:attrNameLst>
                                      </p:cBhvr>
                                      <p:tavLst>
                                        <p:tav tm="0">
                                          <p:val>
                                            <p:strVal val="#ppt_x"/>
                                          </p:val>
                                        </p:tav>
                                        <p:tav tm="100000">
                                          <p:val>
                                            <p:strVal val="#ppt_x"/>
                                          </p:val>
                                        </p:tav>
                                      </p:tavLst>
                                    </p:anim>
                                    <p:anim calcmode="lin" valueType="num">
                                      <p:cBhvr>
                                        <p:cTn id="9" dur="1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213D0E-5C89-4562-B28A-B2E0F58EEECE}"/>
              </a:ext>
            </a:extLst>
          </p:cNvPr>
          <p:cNvSpPr>
            <a:spLocks noGrp="1"/>
          </p:cNvSpPr>
          <p:nvPr>
            <p:ph type="title"/>
          </p:nvPr>
        </p:nvSpPr>
        <p:spPr>
          <a:xfrm>
            <a:off x="252919" y="1123838"/>
            <a:ext cx="2947482" cy="1880619"/>
          </a:xfrm>
        </p:spPr>
        <p:txBody>
          <a:bodyPr/>
          <a:lstStyle/>
          <a:p>
            <a:r>
              <a:rPr lang="en-US" dirty="0"/>
              <a:t>Partitioning </a:t>
            </a:r>
            <a:r>
              <a:rPr lang="en-US" dirty="0" smtClean="0"/>
              <a:t>Attack</a:t>
            </a:r>
            <a:endParaRPr lang="en-US" dirty="0"/>
          </a:p>
        </p:txBody>
      </p:sp>
      <p:sp>
        <p:nvSpPr>
          <p:cNvPr id="3" name="Content Placeholder 2">
            <a:extLst>
              <a:ext uri="{FF2B5EF4-FFF2-40B4-BE49-F238E27FC236}">
                <a16:creationId xmlns:a16="http://schemas.microsoft.com/office/drawing/2014/main" id="{E8ECFE6D-2AEA-4F3C-B744-847062A9392E}"/>
              </a:ext>
            </a:extLst>
          </p:cNvPr>
          <p:cNvSpPr>
            <a:spLocks noGrp="1"/>
          </p:cNvSpPr>
          <p:nvPr>
            <p:ph idx="1"/>
          </p:nvPr>
        </p:nvSpPr>
        <p:spPr>
          <a:xfrm>
            <a:off x="3869268" y="864108"/>
            <a:ext cx="7315200" cy="1957470"/>
          </a:xfrm>
        </p:spPr>
        <p:txBody>
          <a:bodyPr>
            <a:normAutofit/>
          </a:bodyPr>
          <a:lstStyle/>
          <a:p>
            <a:pPr marL="0" indent="0">
              <a:buNone/>
            </a:pPr>
            <a:r>
              <a:rPr lang="en-US" b="1" dirty="0"/>
              <a:t>Findings</a:t>
            </a:r>
            <a:r>
              <a:rPr lang="en-US" dirty="0"/>
              <a:t>: </a:t>
            </a:r>
          </a:p>
          <a:p>
            <a:pPr lvl="1"/>
            <a:r>
              <a:rPr lang="en-US" dirty="0"/>
              <a:t>Less than 2 minutes to divert traffic.</a:t>
            </a:r>
          </a:p>
          <a:p>
            <a:pPr lvl="1"/>
            <a:r>
              <a:rPr lang="en-US" dirty="0"/>
              <a:t> Hijacking 39 prefixes enough to isolate 50% of overall mining power.</a:t>
            </a:r>
          </a:p>
          <a:p>
            <a:pPr lvl="1"/>
            <a:r>
              <a:rPr lang="en-US" dirty="0"/>
              <a:t>Partitions do not last longer after the attack stops.</a:t>
            </a:r>
          </a:p>
          <a:p>
            <a:pPr marL="0" indent="0">
              <a:buNone/>
            </a:pPr>
            <a:endParaRPr lang="en-US" b="1" dirty="0"/>
          </a:p>
        </p:txBody>
      </p:sp>
      <p:pic>
        <p:nvPicPr>
          <p:cNvPr id="5" name="Picture 4">
            <a:extLst>
              <a:ext uri="{FF2B5EF4-FFF2-40B4-BE49-F238E27FC236}">
                <a16:creationId xmlns:a16="http://schemas.microsoft.com/office/drawing/2014/main" id="{8E0BEFDD-A11B-4284-B07D-3A5BBA2B6F53}"/>
              </a:ext>
            </a:extLst>
          </p:cNvPr>
          <p:cNvPicPr>
            <a:picLocks noChangeAspect="1"/>
          </p:cNvPicPr>
          <p:nvPr/>
        </p:nvPicPr>
        <p:blipFill>
          <a:blip r:embed="rId3"/>
          <a:stretch>
            <a:fillRect/>
          </a:stretch>
        </p:blipFill>
        <p:spPr>
          <a:xfrm>
            <a:off x="-10517" y="2821577"/>
            <a:ext cx="3472174" cy="3317965"/>
          </a:xfrm>
          <a:prstGeom prst="rect">
            <a:avLst/>
          </a:prstGeom>
        </p:spPr>
      </p:pic>
      <p:sp>
        <p:nvSpPr>
          <p:cNvPr id="6" name="Slide Number Placeholder 5">
            <a:extLst>
              <a:ext uri="{FF2B5EF4-FFF2-40B4-BE49-F238E27FC236}">
                <a16:creationId xmlns:a16="http://schemas.microsoft.com/office/drawing/2014/main" id="{77864B2F-ECCC-4ED3-B59A-EE160011CC93}"/>
              </a:ext>
            </a:extLst>
          </p:cNvPr>
          <p:cNvSpPr>
            <a:spLocks noGrp="1"/>
          </p:cNvSpPr>
          <p:nvPr>
            <p:ph type="sldNum" sz="quarter" idx="12"/>
          </p:nvPr>
        </p:nvSpPr>
        <p:spPr/>
        <p:txBody>
          <a:bodyPr/>
          <a:lstStyle/>
          <a:p>
            <a:fld id="{4FAB73BC-B049-4115-A692-8D63A059BFB8}" type="slidenum">
              <a:rPr lang="en-US" smtClean="0"/>
              <a:pPr/>
              <a:t>17</a:t>
            </a:fld>
            <a:endParaRPr lang="en-US" dirty="0"/>
          </a:p>
        </p:txBody>
      </p:sp>
      <p:pic>
        <p:nvPicPr>
          <p:cNvPr id="7" name="圖片 6"/>
          <p:cNvPicPr>
            <a:picLocks noChangeAspect="1"/>
          </p:cNvPicPr>
          <p:nvPr/>
        </p:nvPicPr>
        <p:blipFill>
          <a:blip r:embed="rId4"/>
          <a:stretch>
            <a:fillRect/>
          </a:stretch>
        </p:blipFill>
        <p:spPr>
          <a:xfrm>
            <a:off x="4130524" y="2600041"/>
            <a:ext cx="6971891" cy="3423557"/>
          </a:xfrm>
          <a:prstGeom prst="rect">
            <a:avLst/>
          </a:prstGeom>
        </p:spPr>
      </p:pic>
      <p:pic>
        <p:nvPicPr>
          <p:cNvPr id="8" name="圖片 7"/>
          <p:cNvPicPr>
            <a:picLocks noChangeAspect="1"/>
          </p:cNvPicPr>
          <p:nvPr/>
        </p:nvPicPr>
        <p:blipFill>
          <a:blip r:embed="rId5"/>
          <a:stretch>
            <a:fillRect/>
          </a:stretch>
        </p:blipFill>
        <p:spPr>
          <a:xfrm>
            <a:off x="4189153" y="2573426"/>
            <a:ext cx="7664182" cy="4284574"/>
          </a:xfrm>
          <a:prstGeom prst="rect">
            <a:avLst/>
          </a:prstGeom>
        </p:spPr>
      </p:pic>
    </p:spTree>
    <p:extLst>
      <p:ext uri="{BB962C8B-B14F-4D97-AF65-F5344CB8AC3E}">
        <p14:creationId xmlns:p14="http://schemas.microsoft.com/office/powerpoint/2010/main" val="2816358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childTnLst>
                    </p:cTn>
                  </p:par>
                  <p:par>
                    <p:cTn id="10" fill="hold">
                      <p:stCondLst>
                        <p:cond delay="indefinite"/>
                      </p:stCondLst>
                      <p:childTnLst>
                        <p:par>
                          <p:cTn id="11" fill="hold">
                            <p:stCondLst>
                              <p:cond delay="0"/>
                            </p:stCondLst>
                            <p:childTnLst>
                              <p:par>
                                <p:cTn id="12" presetID="16" presetClass="entr" presetSubtype="37"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barn(outVertical)">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Limitations</a:t>
            </a:r>
            <a:endParaRPr lang="zh-TW" altLang="en-US" dirty="0"/>
          </a:p>
        </p:txBody>
      </p:sp>
      <p:sp>
        <p:nvSpPr>
          <p:cNvPr id="3" name="內容版面配置區 2"/>
          <p:cNvSpPr>
            <a:spLocks noGrp="1"/>
          </p:cNvSpPr>
          <p:nvPr>
            <p:ph idx="1"/>
          </p:nvPr>
        </p:nvSpPr>
        <p:spPr/>
        <p:txBody>
          <a:bodyPr/>
          <a:lstStyle/>
          <a:p>
            <a:endParaRPr lang="zh-TW" altLang="en-US"/>
          </a:p>
        </p:txBody>
      </p:sp>
      <p:sp>
        <p:nvSpPr>
          <p:cNvPr id="4" name="投影片編號版面配置區 3"/>
          <p:cNvSpPr>
            <a:spLocks noGrp="1"/>
          </p:cNvSpPr>
          <p:nvPr>
            <p:ph type="sldNum" sz="quarter" idx="12"/>
          </p:nvPr>
        </p:nvSpPr>
        <p:spPr/>
        <p:txBody>
          <a:bodyPr/>
          <a:lstStyle/>
          <a:p>
            <a:fld id="{4FAB73BC-B049-4115-A692-8D63A059BFB8}" type="slidenum">
              <a:rPr lang="en-US" smtClean="0"/>
              <a:pPr/>
              <a:t>18</a:t>
            </a:fld>
            <a:endParaRPr lang="en-US" dirty="0"/>
          </a:p>
        </p:txBody>
      </p:sp>
      <p:pic>
        <p:nvPicPr>
          <p:cNvPr id="5" name="그림 2"/>
          <p:cNvPicPr>
            <a:picLocks noChangeAspect="1"/>
          </p:cNvPicPr>
          <p:nvPr/>
        </p:nvPicPr>
        <p:blipFill>
          <a:blip r:embed="rId2"/>
          <a:stretch>
            <a:fillRect/>
          </a:stretch>
        </p:blipFill>
        <p:spPr>
          <a:xfrm>
            <a:off x="4005619" y="1665137"/>
            <a:ext cx="6029882" cy="3518581"/>
          </a:xfrm>
          <a:prstGeom prst="rect">
            <a:avLst/>
          </a:prstGeom>
        </p:spPr>
      </p:pic>
    </p:spTree>
    <p:extLst>
      <p:ext uri="{BB962C8B-B14F-4D97-AF65-F5344CB8AC3E}">
        <p14:creationId xmlns:p14="http://schemas.microsoft.com/office/powerpoint/2010/main" val="19592999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占位符 8"/>
          <p:cNvSpPr>
            <a:spLocks noGrp="1"/>
          </p:cNvSpPr>
          <p:nvPr>
            <p:ph type="body" sz="quarter" idx="10"/>
          </p:nvPr>
        </p:nvSpPr>
        <p:spPr>
          <a:xfrm>
            <a:off x="5586730" y="2744048"/>
            <a:ext cx="4751070" cy="707886"/>
          </a:xfrm>
        </p:spPr>
        <p:txBody>
          <a:bodyPr/>
          <a:lstStyle/>
          <a:p>
            <a:r>
              <a:rPr lang="en-US" altLang="zh-TW" dirty="0" smtClean="0"/>
              <a:t>Delay</a:t>
            </a:r>
            <a:r>
              <a:rPr lang="zh-TW" altLang="en-US" dirty="0" smtClean="0"/>
              <a:t> </a:t>
            </a:r>
            <a:r>
              <a:rPr lang="en-US" altLang="zh-TW" dirty="0" smtClean="0"/>
              <a:t>Attack</a:t>
            </a:r>
            <a:endParaRPr lang="en-US" altLang="zh-CN" dirty="0"/>
          </a:p>
        </p:txBody>
      </p:sp>
      <p:sp>
        <p:nvSpPr>
          <p:cNvPr id="10" name="文本占位符 9"/>
          <p:cNvSpPr>
            <a:spLocks noGrp="1"/>
          </p:cNvSpPr>
          <p:nvPr>
            <p:ph type="body" sz="quarter" idx="11"/>
          </p:nvPr>
        </p:nvSpPr>
        <p:spPr>
          <a:xfrm>
            <a:off x="5586730" y="3451934"/>
            <a:ext cx="4751070" cy="313034"/>
          </a:xfrm>
        </p:spPr>
        <p:txBody>
          <a:bodyPr/>
          <a:lstStyle/>
          <a:p>
            <a:r>
              <a:rPr lang="zh-TW" altLang="en-US" dirty="0" smtClean="0"/>
              <a:t>延遲攻擊</a:t>
            </a:r>
            <a:endParaRPr lang="zh-CN" altLang="en-US" dirty="0"/>
          </a:p>
        </p:txBody>
      </p:sp>
      <p:sp>
        <p:nvSpPr>
          <p:cNvPr id="11" name="文本占位符 10"/>
          <p:cNvSpPr>
            <a:spLocks noGrp="1"/>
          </p:cNvSpPr>
          <p:nvPr>
            <p:ph type="body" sz="quarter" idx="12"/>
          </p:nvPr>
        </p:nvSpPr>
        <p:spPr/>
        <p:txBody>
          <a:bodyPr/>
          <a:lstStyle/>
          <a:p>
            <a:r>
              <a:rPr lang="en-US" altLang="zh-CN" dirty="0"/>
              <a:t>3</a:t>
            </a:r>
            <a:endParaRPr lang="zh-CN" altLang="en-US" dirty="0"/>
          </a:p>
        </p:txBody>
      </p:sp>
    </p:spTree>
    <p:extLst>
      <p:ext uri="{BB962C8B-B14F-4D97-AF65-F5344CB8AC3E}">
        <p14:creationId xmlns:p14="http://schemas.microsoft.com/office/powerpoint/2010/main" val="2988406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占位符 10"/>
          <p:cNvSpPr>
            <a:spLocks noGrp="1"/>
          </p:cNvSpPr>
          <p:nvPr>
            <p:ph type="body" sz="quarter" idx="10"/>
          </p:nvPr>
        </p:nvSpPr>
        <p:spPr>
          <a:xfrm>
            <a:off x="2660650" y="429929"/>
            <a:ext cx="6870700" cy="923330"/>
          </a:xfrm>
        </p:spPr>
        <p:txBody>
          <a:bodyPr/>
          <a:lstStyle/>
          <a:p>
            <a:r>
              <a:rPr lang="en-US" altLang="zh-CN" dirty="0"/>
              <a:t>CONTENTS</a:t>
            </a:r>
          </a:p>
        </p:txBody>
      </p:sp>
      <p:sp>
        <p:nvSpPr>
          <p:cNvPr id="12" name="文本占位符 11"/>
          <p:cNvSpPr>
            <a:spLocks noGrp="1"/>
          </p:cNvSpPr>
          <p:nvPr>
            <p:ph type="body" sz="quarter" idx="11"/>
          </p:nvPr>
        </p:nvSpPr>
        <p:spPr>
          <a:xfrm>
            <a:off x="2026674" y="2675696"/>
            <a:ext cx="4079486" cy="757130"/>
          </a:xfrm>
        </p:spPr>
        <p:txBody>
          <a:bodyPr/>
          <a:lstStyle/>
          <a:p>
            <a:r>
              <a:rPr lang="en-US" altLang="zh-TW" dirty="0"/>
              <a:t>Background and Introduction</a:t>
            </a:r>
          </a:p>
        </p:txBody>
      </p:sp>
      <p:sp>
        <p:nvSpPr>
          <p:cNvPr id="13" name="文本占位符 12"/>
          <p:cNvSpPr>
            <a:spLocks noGrp="1"/>
          </p:cNvSpPr>
          <p:nvPr>
            <p:ph type="body" sz="quarter" idx="12"/>
          </p:nvPr>
        </p:nvSpPr>
        <p:spPr/>
        <p:txBody>
          <a:bodyPr/>
          <a:lstStyle/>
          <a:p>
            <a:r>
              <a:rPr lang="en-US" altLang="zh-CN" dirty="0"/>
              <a:t>01</a:t>
            </a:r>
            <a:endParaRPr lang="zh-CN" altLang="en-US" dirty="0"/>
          </a:p>
        </p:txBody>
      </p:sp>
      <p:sp>
        <p:nvSpPr>
          <p:cNvPr id="14" name="文本占位符 13"/>
          <p:cNvSpPr>
            <a:spLocks noGrp="1"/>
          </p:cNvSpPr>
          <p:nvPr>
            <p:ph type="body" sz="quarter" idx="13"/>
          </p:nvPr>
        </p:nvSpPr>
        <p:spPr/>
        <p:txBody>
          <a:bodyPr/>
          <a:lstStyle/>
          <a:p>
            <a:r>
              <a:rPr lang="en-US" altLang="zh-CN" dirty="0"/>
              <a:t>03</a:t>
            </a:r>
            <a:endParaRPr lang="zh-CN" altLang="en-US" dirty="0"/>
          </a:p>
        </p:txBody>
      </p:sp>
      <p:sp>
        <p:nvSpPr>
          <p:cNvPr id="15" name="文本占位符 14"/>
          <p:cNvSpPr>
            <a:spLocks noGrp="1"/>
          </p:cNvSpPr>
          <p:nvPr>
            <p:ph type="body" sz="quarter" idx="14"/>
          </p:nvPr>
        </p:nvSpPr>
        <p:spPr/>
        <p:txBody>
          <a:bodyPr/>
          <a:lstStyle/>
          <a:p>
            <a:r>
              <a:rPr lang="en-US" altLang="zh-CN" dirty="0"/>
              <a:t>02</a:t>
            </a:r>
            <a:endParaRPr lang="zh-CN" altLang="en-US" dirty="0"/>
          </a:p>
        </p:txBody>
      </p:sp>
      <p:sp>
        <p:nvSpPr>
          <p:cNvPr id="16" name="文本占位符 15"/>
          <p:cNvSpPr>
            <a:spLocks noGrp="1"/>
          </p:cNvSpPr>
          <p:nvPr>
            <p:ph type="body" sz="quarter" idx="15"/>
          </p:nvPr>
        </p:nvSpPr>
        <p:spPr/>
        <p:txBody>
          <a:bodyPr/>
          <a:lstStyle/>
          <a:p>
            <a:r>
              <a:rPr lang="en-US" altLang="zh-CN" dirty="0"/>
              <a:t>04</a:t>
            </a:r>
            <a:endParaRPr lang="zh-CN" altLang="en-US" dirty="0"/>
          </a:p>
        </p:txBody>
      </p:sp>
      <p:sp>
        <p:nvSpPr>
          <p:cNvPr id="17" name="文本占位符 16"/>
          <p:cNvSpPr>
            <a:spLocks noGrp="1"/>
          </p:cNvSpPr>
          <p:nvPr>
            <p:ph type="body" sz="quarter" idx="16"/>
          </p:nvPr>
        </p:nvSpPr>
        <p:spPr>
          <a:xfrm>
            <a:off x="7903403" y="2675696"/>
            <a:ext cx="3255893" cy="424732"/>
          </a:xfrm>
        </p:spPr>
        <p:txBody>
          <a:bodyPr/>
          <a:lstStyle/>
          <a:p>
            <a:r>
              <a:rPr lang="en-US" altLang="zh-TW" dirty="0"/>
              <a:t>Partition Attack</a:t>
            </a:r>
          </a:p>
        </p:txBody>
      </p:sp>
      <p:sp>
        <p:nvSpPr>
          <p:cNvPr id="18" name="文本占位符 17"/>
          <p:cNvSpPr>
            <a:spLocks noGrp="1"/>
          </p:cNvSpPr>
          <p:nvPr>
            <p:ph type="body" sz="quarter" idx="17"/>
          </p:nvPr>
        </p:nvSpPr>
        <p:spPr>
          <a:xfrm>
            <a:off x="2026674" y="4453050"/>
            <a:ext cx="3255893" cy="424732"/>
          </a:xfrm>
        </p:spPr>
        <p:txBody>
          <a:bodyPr/>
          <a:lstStyle/>
          <a:p>
            <a:r>
              <a:rPr lang="en-US" altLang="zh-TW" dirty="0"/>
              <a:t>Delay Attack</a:t>
            </a:r>
          </a:p>
        </p:txBody>
      </p:sp>
      <p:sp>
        <p:nvSpPr>
          <p:cNvPr id="19" name="文本占位符 18"/>
          <p:cNvSpPr>
            <a:spLocks noGrp="1"/>
          </p:cNvSpPr>
          <p:nvPr>
            <p:ph type="body" sz="quarter" idx="18"/>
          </p:nvPr>
        </p:nvSpPr>
        <p:spPr>
          <a:xfrm>
            <a:off x="7903403" y="4453050"/>
            <a:ext cx="4134799" cy="757130"/>
          </a:xfrm>
        </p:spPr>
        <p:txBody>
          <a:bodyPr/>
          <a:lstStyle/>
          <a:p>
            <a:r>
              <a:rPr lang="en-US" altLang="zh-TW" dirty="0"/>
              <a:t>Defense and Countermeasure</a:t>
            </a:r>
          </a:p>
        </p:txBody>
      </p:sp>
    </p:spTree>
    <p:extLst>
      <p:ext uri="{BB962C8B-B14F-4D97-AF65-F5344CB8AC3E}">
        <p14:creationId xmlns:p14="http://schemas.microsoft.com/office/powerpoint/2010/main" val="1119751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5B466E-AE2E-45E2-8A77-11D54522BB45}"/>
              </a:ext>
            </a:extLst>
          </p:cNvPr>
          <p:cNvSpPr>
            <a:spLocks noGrp="1"/>
          </p:cNvSpPr>
          <p:nvPr>
            <p:ph type="title"/>
          </p:nvPr>
        </p:nvSpPr>
        <p:spPr>
          <a:xfrm>
            <a:off x="250556" y="1071586"/>
            <a:ext cx="2947482" cy="1736929"/>
          </a:xfrm>
        </p:spPr>
        <p:txBody>
          <a:bodyPr>
            <a:normAutofit/>
          </a:bodyPr>
          <a:lstStyle/>
          <a:p>
            <a:r>
              <a:rPr lang="en-US" sz="4000" dirty="0"/>
              <a:t>Delay Attack</a:t>
            </a:r>
          </a:p>
        </p:txBody>
      </p:sp>
      <p:sp>
        <p:nvSpPr>
          <p:cNvPr id="3" name="Content Placeholder 2">
            <a:extLst>
              <a:ext uri="{FF2B5EF4-FFF2-40B4-BE49-F238E27FC236}">
                <a16:creationId xmlns:a16="http://schemas.microsoft.com/office/drawing/2014/main" id="{40AB7BB6-1163-4897-8D54-ED3FCF412219}"/>
              </a:ext>
            </a:extLst>
          </p:cNvPr>
          <p:cNvSpPr>
            <a:spLocks noGrp="1"/>
          </p:cNvSpPr>
          <p:nvPr>
            <p:ph idx="1"/>
          </p:nvPr>
        </p:nvSpPr>
        <p:spPr>
          <a:xfrm>
            <a:off x="3589666" y="864108"/>
            <a:ext cx="8140780" cy="638121"/>
          </a:xfrm>
        </p:spPr>
        <p:txBody>
          <a:bodyPr>
            <a:normAutofit/>
          </a:bodyPr>
          <a:lstStyle/>
          <a:p>
            <a:r>
              <a:rPr lang="en-US" sz="2400" b="1" dirty="0"/>
              <a:t>Goal</a:t>
            </a:r>
            <a:r>
              <a:rPr lang="en-US" sz="2400" dirty="0"/>
              <a:t>: keep the </a:t>
            </a:r>
            <a:r>
              <a:rPr lang="en-US" sz="2400" dirty="0" smtClean="0"/>
              <a:t>victim</a:t>
            </a:r>
            <a:r>
              <a:rPr lang="zh-TW" altLang="en-US" sz="2400" dirty="0" smtClean="0"/>
              <a:t> </a:t>
            </a:r>
            <a:r>
              <a:rPr lang="en-US" sz="2400" dirty="0" smtClean="0"/>
              <a:t>uninformed </a:t>
            </a:r>
            <a:r>
              <a:rPr lang="en-US" sz="2400" dirty="0"/>
              <a:t>of the latest Block</a:t>
            </a:r>
            <a:r>
              <a:rPr lang="en-US" sz="2400" dirty="0" smtClean="0"/>
              <a:t>.</a:t>
            </a:r>
            <a:endParaRPr lang="en-US" sz="2400" dirty="0"/>
          </a:p>
        </p:txBody>
      </p:sp>
      <p:pic>
        <p:nvPicPr>
          <p:cNvPr id="4" name="delay">
            <a:hlinkClick r:id="" action="ppaction://media"/>
            <a:extLst>
              <a:ext uri="{FF2B5EF4-FFF2-40B4-BE49-F238E27FC236}">
                <a16:creationId xmlns:a16="http://schemas.microsoft.com/office/drawing/2014/main" id="{5339B456-6ED5-4AF7-A703-EC09CF29BFF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 y="2495006"/>
            <a:ext cx="3445329" cy="2758016"/>
          </a:xfrm>
          <a:prstGeom prst="rect">
            <a:avLst/>
          </a:prstGeom>
        </p:spPr>
      </p:pic>
      <p:sp>
        <p:nvSpPr>
          <p:cNvPr id="7" name="Slide Number Placeholder 6">
            <a:extLst>
              <a:ext uri="{FF2B5EF4-FFF2-40B4-BE49-F238E27FC236}">
                <a16:creationId xmlns:a16="http://schemas.microsoft.com/office/drawing/2014/main" id="{CCF1192D-1658-48C9-863D-18320DBBE63D}"/>
              </a:ext>
            </a:extLst>
          </p:cNvPr>
          <p:cNvSpPr>
            <a:spLocks noGrp="1"/>
          </p:cNvSpPr>
          <p:nvPr>
            <p:ph type="sldNum" sz="quarter" idx="12"/>
          </p:nvPr>
        </p:nvSpPr>
        <p:spPr/>
        <p:txBody>
          <a:bodyPr/>
          <a:lstStyle/>
          <a:p>
            <a:fld id="{4FAB73BC-B049-4115-A692-8D63A059BFB8}" type="slidenum">
              <a:rPr lang="en-US" smtClean="0"/>
              <a:pPr/>
              <a:t>20</a:t>
            </a:fld>
            <a:endParaRPr lang="en-US" dirty="0"/>
          </a:p>
        </p:txBody>
      </p:sp>
      <p:pic>
        <p:nvPicPr>
          <p:cNvPr id="6" name="圖片 5"/>
          <p:cNvPicPr>
            <a:picLocks noChangeAspect="1"/>
          </p:cNvPicPr>
          <p:nvPr/>
        </p:nvPicPr>
        <p:blipFill>
          <a:blip r:embed="rId6"/>
          <a:stretch>
            <a:fillRect/>
          </a:stretch>
        </p:blipFill>
        <p:spPr>
          <a:xfrm>
            <a:off x="4188279" y="1497069"/>
            <a:ext cx="6107768" cy="4864442"/>
          </a:xfrm>
          <a:prstGeom prst="rect">
            <a:avLst/>
          </a:prstGeom>
        </p:spPr>
      </p:pic>
      <p:pic>
        <p:nvPicPr>
          <p:cNvPr id="8" name="圖片 7"/>
          <p:cNvPicPr>
            <a:picLocks noChangeAspect="1"/>
          </p:cNvPicPr>
          <p:nvPr/>
        </p:nvPicPr>
        <p:blipFill>
          <a:blip r:embed="rId7"/>
          <a:stretch>
            <a:fillRect/>
          </a:stretch>
        </p:blipFill>
        <p:spPr>
          <a:xfrm>
            <a:off x="4236868" y="1497069"/>
            <a:ext cx="6201453" cy="4921789"/>
          </a:xfrm>
          <a:prstGeom prst="rect">
            <a:avLst/>
          </a:prstGeom>
        </p:spPr>
      </p:pic>
      <p:pic>
        <p:nvPicPr>
          <p:cNvPr id="9" name="圖片 8"/>
          <p:cNvPicPr>
            <a:picLocks noChangeAspect="1"/>
          </p:cNvPicPr>
          <p:nvPr/>
        </p:nvPicPr>
        <p:blipFill>
          <a:blip r:embed="rId8"/>
          <a:stretch>
            <a:fillRect/>
          </a:stretch>
        </p:blipFill>
        <p:spPr>
          <a:xfrm>
            <a:off x="4041054" y="1411726"/>
            <a:ext cx="6307519" cy="5092473"/>
          </a:xfrm>
          <a:prstGeom prst="rect">
            <a:avLst/>
          </a:prstGeom>
        </p:spPr>
      </p:pic>
      <p:pic>
        <p:nvPicPr>
          <p:cNvPr id="11" name="圖片 10"/>
          <p:cNvPicPr>
            <a:picLocks noChangeAspect="1"/>
          </p:cNvPicPr>
          <p:nvPr/>
        </p:nvPicPr>
        <p:blipFill>
          <a:blip r:embed="rId9"/>
          <a:stretch>
            <a:fillRect/>
          </a:stretch>
        </p:blipFill>
        <p:spPr>
          <a:xfrm>
            <a:off x="4041054" y="1411636"/>
            <a:ext cx="6347828" cy="5035307"/>
          </a:xfrm>
          <a:prstGeom prst="rect">
            <a:avLst/>
          </a:prstGeom>
        </p:spPr>
      </p:pic>
      <p:pic>
        <p:nvPicPr>
          <p:cNvPr id="12" name="圖片 11"/>
          <p:cNvPicPr>
            <a:picLocks noChangeAspect="1"/>
          </p:cNvPicPr>
          <p:nvPr/>
        </p:nvPicPr>
        <p:blipFill>
          <a:blip r:embed="rId10"/>
          <a:stretch>
            <a:fillRect/>
          </a:stretch>
        </p:blipFill>
        <p:spPr>
          <a:xfrm>
            <a:off x="4016608" y="1411636"/>
            <a:ext cx="6331790" cy="5007222"/>
          </a:xfrm>
          <a:prstGeom prst="rect">
            <a:avLst/>
          </a:prstGeom>
        </p:spPr>
      </p:pic>
      <p:pic>
        <p:nvPicPr>
          <p:cNvPr id="13" name="圖片 12"/>
          <p:cNvPicPr>
            <a:picLocks noChangeAspect="1"/>
          </p:cNvPicPr>
          <p:nvPr/>
        </p:nvPicPr>
        <p:blipFill>
          <a:blip r:embed="rId11"/>
          <a:stretch>
            <a:fillRect/>
          </a:stretch>
        </p:blipFill>
        <p:spPr>
          <a:xfrm>
            <a:off x="4106959" y="1411636"/>
            <a:ext cx="6265885" cy="5179558"/>
          </a:xfrm>
          <a:prstGeom prst="rect">
            <a:avLst/>
          </a:prstGeom>
        </p:spPr>
      </p:pic>
    </p:spTree>
    <p:extLst>
      <p:ext uri="{BB962C8B-B14F-4D97-AF65-F5344CB8AC3E}">
        <p14:creationId xmlns:p14="http://schemas.microsoft.com/office/powerpoint/2010/main" val="2303160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3967"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6" presetClass="entr" presetSubtype="26"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barn(inHorizontal)">
                                      <p:cBhvr>
                                        <p:cTn id="11" dur="500"/>
                                        <p:tgtEl>
                                          <p:spTgt spid="8"/>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nodeType="click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wipe(up)">
                                      <p:cBhvr>
                                        <p:cTn id="16" dur="500"/>
                                        <p:tgtEl>
                                          <p:spTgt spid="9"/>
                                        </p:tgtEl>
                                      </p:cBhvr>
                                    </p:animEffect>
                                  </p:childTnLst>
                                </p:cTn>
                              </p:par>
                            </p:childTnLst>
                          </p:cTn>
                        </p:par>
                      </p:childTnLst>
                    </p:cTn>
                  </p:par>
                  <p:par>
                    <p:cTn id="17" fill="hold">
                      <p:stCondLst>
                        <p:cond delay="indefinite"/>
                      </p:stCondLst>
                      <p:childTnLst>
                        <p:par>
                          <p:cTn id="18" fill="hold">
                            <p:stCondLst>
                              <p:cond delay="0"/>
                            </p:stCondLst>
                            <p:childTnLst>
                              <p:par>
                                <p:cTn id="19" presetID="16" presetClass="entr" presetSubtype="21" fill="hold" nodeType="click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barn(inVertical)">
                                      <p:cBhvr>
                                        <p:cTn id="21" dur="500"/>
                                        <p:tgtEl>
                                          <p:spTgt spid="11"/>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nodeType="click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wipe(down)">
                                      <p:cBhvr>
                                        <p:cTn id="26" dur="500"/>
                                        <p:tgtEl>
                                          <p:spTgt spid="12"/>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nodeType="click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wipe(down)">
                                      <p:cBhvr>
                                        <p:cTn id="3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32" fill="hold" display="0">
                  <p:stCondLst>
                    <p:cond delay="indefinite"/>
                  </p:stCondLst>
                </p:cTn>
                <p:tgtEl>
                  <p:spTgt spid="4"/>
                </p:tgtEl>
              </p:cMediaNode>
            </p:vide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3585D5-0FF4-40BD-9F39-B12F3930D178}"/>
              </a:ext>
            </a:extLst>
          </p:cNvPr>
          <p:cNvSpPr>
            <a:spLocks noGrp="1"/>
          </p:cNvSpPr>
          <p:nvPr>
            <p:ph type="title"/>
          </p:nvPr>
        </p:nvSpPr>
        <p:spPr>
          <a:xfrm>
            <a:off x="195769" y="1809750"/>
            <a:ext cx="2947482" cy="3047999"/>
          </a:xfrm>
        </p:spPr>
        <p:txBody>
          <a:bodyPr/>
          <a:lstStyle/>
          <a:p>
            <a:r>
              <a:rPr lang="en-US" dirty="0"/>
              <a:t>Delay </a:t>
            </a:r>
            <a:r>
              <a:rPr lang="en-US" dirty="0" smtClean="0"/>
              <a:t>Attack</a:t>
            </a:r>
            <a:br>
              <a:rPr lang="en-US" dirty="0" smtClean="0"/>
            </a:br>
            <a:r>
              <a:rPr lang="en-US" dirty="0"/>
              <a:t/>
            </a:r>
            <a:br>
              <a:rPr lang="en-US" dirty="0"/>
            </a:br>
            <a:r>
              <a:rPr lang="en-US" dirty="0" smtClean="0"/>
              <a:t/>
            </a:r>
            <a:br>
              <a:rPr lang="en-US" dirty="0" smtClean="0"/>
            </a:br>
            <a:r>
              <a:rPr lang="en-US" dirty="0"/>
              <a:t/>
            </a:r>
            <a:br>
              <a:rPr lang="en-US" dirty="0"/>
            </a:br>
            <a:endParaRPr lang="en-US" dirty="0"/>
          </a:p>
        </p:txBody>
      </p:sp>
      <p:sp>
        <p:nvSpPr>
          <p:cNvPr id="3" name="Content Placeholder 2">
            <a:extLst>
              <a:ext uri="{FF2B5EF4-FFF2-40B4-BE49-F238E27FC236}">
                <a16:creationId xmlns:a16="http://schemas.microsoft.com/office/drawing/2014/main" id="{53FA0D33-E4ED-4AC3-A159-02DA8CD51270}"/>
              </a:ext>
            </a:extLst>
          </p:cNvPr>
          <p:cNvSpPr>
            <a:spLocks noGrp="1"/>
          </p:cNvSpPr>
          <p:nvPr>
            <p:ph idx="1"/>
          </p:nvPr>
        </p:nvSpPr>
        <p:spPr>
          <a:xfrm>
            <a:off x="3869268" y="627347"/>
            <a:ext cx="7315200" cy="2442428"/>
          </a:xfrm>
        </p:spPr>
        <p:txBody>
          <a:bodyPr>
            <a:normAutofit/>
          </a:bodyPr>
          <a:lstStyle/>
          <a:p>
            <a:pPr marL="0" indent="0">
              <a:buNone/>
            </a:pPr>
            <a:r>
              <a:rPr lang="en-US" b="1" dirty="0"/>
              <a:t>Findings</a:t>
            </a:r>
          </a:p>
          <a:p>
            <a:r>
              <a:rPr lang="en-US" dirty="0"/>
              <a:t>Intercepting 50% of node is enough to keep node uninformed for 63% of its uptime.</a:t>
            </a:r>
          </a:p>
          <a:p>
            <a:r>
              <a:rPr lang="en-US" dirty="0"/>
              <a:t>Only very powerful coalitions of network attackers could perform a network-wide delay attack. Such an attack is thus unlikely to occur in practice.</a:t>
            </a:r>
          </a:p>
          <a:p>
            <a:pPr marL="0" indent="0">
              <a:buNone/>
            </a:pPr>
            <a:endParaRPr lang="en-US" b="1" dirty="0"/>
          </a:p>
        </p:txBody>
      </p:sp>
      <p:sp>
        <p:nvSpPr>
          <p:cNvPr id="4" name="Slide Number Placeholder 3">
            <a:extLst>
              <a:ext uri="{FF2B5EF4-FFF2-40B4-BE49-F238E27FC236}">
                <a16:creationId xmlns:a16="http://schemas.microsoft.com/office/drawing/2014/main" id="{F9205B4D-8669-47AD-9775-3C4635267EEC}"/>
              </a:ext>
            </a:extLst>
          </p:cNvPr>
          <p:cNvSpPr>
            <a:spLocks noGrp="1"/>
          </p:cNvSpPr>
          <p:nvPr>
            <p:ph type="sldNum" sz="quarter" idx="12"/>
          </p:nvPr>
        </p:nvSpPr>
        <p:spPr/>
        <p:txBody>
          <a:bodyPr/>
          <a:lstStyle/>
          <a:p>
            <a:fld id="{4FAB73BC-B049-4115-A692-8D63A059BFB8}" type="slidenum">
              <a:rPr lang="en-US" smtClean="0"/>
              <a:pPr/>
              <a:t>21</a:t>
            </a:fld>
            <a:endParaRPr lang="en-US" dirty="0"/>
          </a:p>
        </p:txBody>
      </p:sp>
      <p:pic>
        <p:nvPicPr>
          <p:cNvPr id="5" name="Picture 4">
            <a:extLst>
              <a:ext uri="{FF2B5EF4-FFF2-40B4-BE49-F238E27FC236}">
                <a16:creationId xmlns:a16="http://schemas.microsoft.com/office/drawing/2014/main" id="{F63E9F06-818D-487A-BC9A-3E0FA98A594D}"/>
              </a:ext>
            </a:extLst>
          </p:cNvPr>
          <p:cNvPicPr>
            <a:picLocks noChangeAspect="1"/>
          </p:cNvPicPr>
          <p:nvPr/>
        </p:nvPicPr>
        <p:blipFill>
          <a:blip r:embed="rId3"/>
          <a:stretch>
            <a:fillRect/>
          </a:stretch>
        </p:blipFill>
        <p:spPr>
          <a:xfrm>
            <a:off x="0" y="2975066"/>
            <a:ext cx="3487576" cy="2731769"/>
          </a:xfrm>
          <a:prstGeom prst="rect">
            <a:avLst/>
          </a:prstGeom>
        </p:spPr>
      </p:pic>
      <p:pic>
        <p:nvPicPr>
          <p:cNvPr id="6" name="圖片 5"/>
          <p:cNvPicPr>
            <a:picLocks noChangeAspect="1"/>
          </p:cNvPicPr>
          <p:nvPr/>
        </p:nvPicPr>
        <p:blipFill>
          <a:blip r:embed="rId4"/>
          <a:stretch>
            <a:fillRect/>
          </a:stretch>
        </p:blipFill>
        <p:spPr>
          <a:xfrm>
            <a:off x="3869267" y="2663373"/>
            <a:ext cx="6164639" cy="3843563"/>
          </a:xfrm>
          <a:prstGeom prst="rect">
            <a:avLst/>
          </a:prstGeom>
        </p:spPr>
      </p:pic>
    </p:spTree>
    <p:extLst>
      <p:ext uri="{BB962C8B-B14F-4D97-AF65-F5344CB8AC3E}">
        <p14:creationId xmlns:p14="http://schemas.microsoft.com/office/powerpoint/2010/main" val="1157684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50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3585D5-0FF4-40BD-9F39-B12F3930D178}"/>
              </a:ext>
            </a:extLst>
          </p:cNvPr>
          <p:cNvSpPr>
            <a:spLocks noGrp="1"/>
          </p:cNvSpPr>
          <p:nvPr>
            <p:ph type="title"/>
          </p:nvPr>
        </p:nvSpPr>
        <p:spPr>
          <a:xfrm>
            <a:off x="195769" y="1809750"/>
            <a:ext cx="2947482" cy="3047999"/>
          </a:xfrm>
        </p:spPr>
        <p:txBody>
          <a:bodyPr/>
          <a:lstStyle/>
          <a:p>
            <a:r>
              <a:rPr lang="en-US" dirty="0"/>
              <a:t>Delay </a:t>
            </a:r>
            <a:r>
              <a:rPr lang="en-US" dirty="0" smtClean="0"/>
              <a:t>Attack</a:t>
            </a:r>
            <a:br>
              <a:rPr lang="en-US" dirty="0" smtClean="0"/>
            </a:br>
            <a:r>
              <a:rPr lang="en-US" dirty="0"/>
              <a:t/>
            </a:r>
            <a:br>
              <a:rPr lang="en-US" dirty="0"/>
            </a:br>
            <a:r>
              <a:rPr lang="en-US" dirty="0" smtClean="0"/>
              <a:t/>
            </a:r>
            <a:br>
              <a:rPr lang="en-US" dirty="0" smtClean="0"/>
            </a:br>
            <a:r>
              <a:rPr lang="en-US" dirty="0"/>
              <a:t/>
            </a:r>
            <a:br>
              <a:rPr lang="en-US" dirty="0"/>
            </a:br>
            <a:endParaRPr lang="en-US" dirty="0"/>
          </a:p>
        </p:txBody>
      </p:sp>
      <p:sp>
        <p:nvSpPr>
          <p:cNvPr id="3" name="Content Placeholder 2">
            <a:extLst>
              <a:ext uri="{FF2B5EF4-FFF2-40B4-BE49-F238E27FC236}">
                <a16:creationId xmlns:a16="http://schemas.microsoft.com/office/drawing/2014/main" id="{53FA0D33-E4ED-4AC3-A159-02DA8CD51270}"/>
              </a:ext>
            </a:extLst>
          </p:cNvPr>
          <p:cNvSpPr>
            <a:spLocks noGrp="1"/>
          </p:cNvSpPr>
          <p:nvPr>
            <p:ph idx="1"/>
          </p:nvPr>
        </p:nvSpPr>
        <p:spPr>
          <a:xfrm>
            <a:off x="3869268" y="627347"/>
            <a:ext cx="7315200" cy="2442428"/>
          </a:xfrm>
        </p:spPr>
        <p:txBody>
          <a:bodyPr>
            <a:normAutofit/>
          </a:bodyPr>
          <a:lstStyle/>
          <a:p>
            <a:pPr marL="0" indent="0">
              <a:buNone/>
            </a:pPr>
            <a:r>
              <a:rPr lang="en-US" b="1" dirty="0"/>
              <a:t>Findings</a:t>
            </a:r>
          </a:p>
          <a:p>
            <a:r>
              <a:rPr lang="en-US" dirty="0"/>
              <a:t>Intercepting 50% of node is enough to keep node uninformed for 63% of its uptime.</a:t>
            </a:r>
          </a:p>
          <a:p>
            <a:r>
              <a:rPr lang="en-US" dirty="0"/>
              <a:t>Only very powerful coalitions of network attackers could perform a network-wide delay attack. Such an attack is thus unlikely to occur in practice.</a:t>
            </a:r>
          </a:p>
          <a:p>
            <a:pPr marL="0" indent="0">
              <a:buNone/>
            </a:pPr>
            <a:endParaRPr lang="en-US" b="1" dirty="0"/>
          </a:p>
        </p:txBody>
      </p:sp>
      <p:sp>
        <p:nvSpPr>
          <p:cNvPr id="4" name="Slide Number Placeholder 3">
            <a:extLst>
              <a:ext uri="{FF2B5EF4-FFF2-40B4-BE49-F238E27FC236}">
                <a16:creationId xmlns:a16="http://schemas.microsoft.com/office/drawing/2014/main" id="{F9205B4D-8669-47AD-9775-3C4635267EEC}"/>
              </a:ext>
            </a:extLst>
          </p:cNvPr>
          <p:cNvSpPr>
            <a:spLocks noGrp="1"/>
          </p:cNvSpPr>
          <p:nvPr>
            <p:ph type="sldNum" sz="quarter" idx="12"/>
          </p:nvPr>
        </p:nvSpPr>
        <p:spPr/>
        <p:txBody>
          <a:bodyPr/>
          <a:lstStyle/>
          <a:p>
            <a:fld id="{4FAB73BC-B049-4115-A692-8D63A059BFB8}" type="slidenum">
              <a:rPr lang="en-US" smtClean="0"/>
              <a:pPr/>
              <a:t>22</a:t>
            </a:fld>
            <a:endParaRPr lang="en-US" dirty="0"/>
          </a:p>
        </p:txBody>
      </p:sp>
      <p:pic>
        <p:nvPicPr>
          <p:cNvPr id="5" name="Picture 4">
            <a:extLst>
              <a:ext uri="{FF2B5EF4-FFF2-40B4-BE49-F238E27FC236}">
                <a16:creationId xmlns:a16="http://schemas.microsoft.com/office/drawing/2014/main" id="{F63E9F06-818D-487A-BC9A-3E0FA98A594D}"/>
              </a:ext>
            </a:extLst>
          </p:cNvPr>
          <p:cNvPicPr>
            <a:picLocks noChangeAspect="1"/>
          </p:cNvPicPr>
          <p:nvPr/>
        </p:nvPicPr>
        <p:blipFill>
          <a:blip r:embed="rId3"/>
          <a:stretch>
            <a:fillRect/>
          </a:stretch>
        </p:blipFill>
        <p:spPr>
          <a:xfrm>
            <a:off x="0" y="2975066"/>
            <a:ext cx="3487576" cy="2731769"/>
          </a:xfrm>
          <a:prstGeom prst="rect">
            <a:avLst/>
          </a:prstGeom>
        </p:spPr>
      </p:pic>
      <p:pic>
        <p:nvPicPr>
          <p:cNvPr id="7" name="圖片 6"/>
          <p:cNvPicPr>
            <a:picLocks noChangeAspect="1"/>
          </p:cNvPicPr>
          <p:nvPr/>
        </p:nvPicPr>
        <p:blipFill>
          <a:blip r:embed="rId4"/>
          <a:stretch>
            <a:fillRect/>
          </a:stretch>
        </p:blipFill>
        <p:spPr>
          <a:xfrm>
            <a:off x="3869267" y="2975065"/>
            <a:ext cx="6376911" cy="3056459"/>
          </a:xfrm>
          <a:prstGeom prst="rect">
            <a:avLst/>
          </a:prstGeom>
        </p:spPr>
      </p:pic>
      <p:pic>
        <p:nvPicPr>
          <p:cNvPr id="8" name="圖片 7"/>
          <p:cNvPicPr>
            <a:picLocks noChangeAspect="1"/>
          </p:cNvPicPr>
          <p:nvPr/>
        </p:nvPicPr>
        <p:blipFill>
          <a:blip r:embed="rId5"/>
          <a:stretch>
            <a:fillRect/>
          </a:stretch>
        </p:blipFill>
        <p:spPr>
          <a:xfrm>
            <a:off x="3869266" y="2809967"/>
            <a:ext cx="6376912" cy="3997648"/>
          </a:xfrm>
          <a:prstGeom prst="rect">
            <a:avLst/>
          </a:prstGeom>
        </p:spPr>
      </p:pic>
    </p:spTree>
    <p:extLst>
      <p:ext uri="{BB962C8B-B14F-4D97-AF65-F5344CB8AC3E}">
        <p14:creationId xmlns:p14="http://schemas.microsoft.com/office/powerpoint/2010/main" val="845225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1" presetClass="entr" presetSubtype="1"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heel(1)">
                                      <p:cBhvr>
                                        <p:cTn id="13"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占位符 8"/>
          <p:cNvSpPr>
            <a:spLocks noGrp="1"/>
          </p:cNvSpPr>
          <p:nvPr>
            <p:ph type="body" sz="quarter" idx="10"/>
          </p:nvPr>
        </p:nvSpPr>
        <p:spPr>
          <a:xfrm>
            <a:off x="5586730" y="2100431"/>
            <a:ext cx="4751070" cy="1323439"/>
          </a:xfrm>
        </p:spPr>
        <p:txBody>
          <a:bodyPr/>
          <a:lstStyle/>
          <a:p>
            <a:r>
              <a:rPr lang="en-US" altLang="zh-TW" dirty="0" smtClean="0"/>
              <a:t>Defense</a:t>
            </a:r>
            <a:r>
              <a:rPr lang="zh-TW" altLang="en-US" dirty="0" smtClean="0"/>
              <a:t> </a:t>
            </a:r>
            <a:r>
              <a:rPr lang="en-US" altLang="zh-TW" dirty="0" smtClean="0"/>
              <a:t>and</a:t>
            </a:r>
            <a:r>
              <a:rPr lang="zh-TW" altLang="en-US" dirty="0" smtClean="0"/>
              <a:t> </a:t>
            </a:r>
            <a:r>
              <a:rPr lang="en-US" altLang="zh-TW" dirty="0" smtClean="0"/>
              <a:t>Countermeasures</a:t>
            </a:r>
            <a:endParaRPr lang="en-US" altLang="zh-CN" dirty="0"/>
          </a:p>
        </p:txBody>
      </p:sp>
      <p:sp>
        <p:nvSpPr>
          <p:cNvPr id="10" name="文本占位符 9"/>
          <p:cNvSpPr>
            <a:spLocks noGrp="1"/>
          </p:cNvSpPr>
          <p:nvPr>
            <p:ph type="body" sz="quarter" idx="11"/>
          </p:nvPr>
        </p:nvSpPr>
        <p:spPr>
          <a:xfrm>
            <a:off x="5586730" y="3451934"/>
            <a:ext cx="4751070" cy="312137"/>
          </a:xfrm>
        </p:spPr>
        <p:txBody>
          <a:bodyPr/>
          <a:lstStyle/>
          <a:p>
            <a:r>
              <a:rPr lang="zh-TW" altLang="en-US" dirty="0" smtClean="0"/>
              <a:t>短期、長期</a:t>
            </a:r>
            <a:endParaRPr lang="zh-CN" altLang="en-US" dirty="0"/>
          </a:p>
        </p:txBody>
      </p:sp>
      <p:sp>
        <p:nvSpPr>
          <p:cNvPr id="11" name="文本占位符 10"/>
          <p:cNvSpPr>
            <a:spLocks noGrp="1"/>
          </p:cNvSpPr>
          <p:nvPr>
            <p:ph type="body" sz="quarter" idx="12"/>
          </p:nvPr>
        </p:nvSpPr>
        <p:spPr/>
        <p:txBody>
          <a:bodyPr/>
          <a:lstStyle/>
          <a:p>
            <a:r>
              <a:rPr lang="en-US" altLang="zh-CN" dirty="0"/>
              <a:t>4</a:t>
            </a:r>
            <a:endParaRPr lang="zh-CN" altLang="en-US" dirty="0"/>
          </a:p>
        </p:txBody>
      </p:sp>
    </p:spTree>
    <p:extLst>
      <p:ext uri="{BB962C8B-B14F-4D97-AF65-F5344CB8AC3E}">
        <p14:creationId xmlns:p14="http://schemas.microsoft.com/office/powerpoint/2010/main" val="40635922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FDA31-E65B-4897-87CD-2F4706875CFE}"/>
              </a:ext>
            </a:extLst>
          </p:cNvPr>
          <p:cNvSpPr>
            <a:spLocks noGrp="1"/>
          </p:cNvSpPr>
          <p:nvPr>
            <p:ph type="title"/>
          </p:nvPr>
        </p:nvSpPr>
        <p:spPr>
          <a:xfrm>
            <a:off x="252919" y="1123838"/>
            <a:ext cx="2947482" cy="1266666"/>
          </a:xfrm>
        </p:spPr>
        <p:txBody>
          <a:bodyPr/>
          <a:lstStyle/>
          <a:p>
            <a:r>
              <a:rPr lang="en-US" dirty="0" smtClean="0"/>
              <a:t>Conclusion </a:t>
            </a:r>
            <a:r>
              <a:rPr lang="en-US" dirty="0"/>
              <a:t>of </a:t>
            </a:r>
            <a:r>
              <a:rPr lang="en-US" dirty="0" smtClean="0"/>
              <a:t> Attacks</a:t>
            </a:r>
            <a:endParaRPr lang="en-US" dirty="0"/>
          </a:p>
        </p:txBody>
      </p:sp>
      <p:pic>
        <p:nvPicPr>
          <p:cNvPr id="5" name="Picture 4">
            <a:extLst>
              <a:ext uri="{FF2B5EF4-FFF2-40B4-BE49-F238E27FC236}">
                <a16:creationId xmlns:a16="http://schemas.microsoft.com/office/drawing/2014/main" id="{57E2CC60-9C9C-4A82-818F-F78797D9A0EF}"/>
              </a:ext>
            </a:extLst>
          </p:cNvPr>
          <p:cNvPicPr>
            <a:picLocks noChangeAspect="1"/>
          </p:cNvPicPr>
          <p:nvPr/>
        </p:nvPicPr>
        <p:blipFill>
          <a:blip r:embed="rId3"/>
          <a:stretch>
            <a:fillRect/>
          </a:stretch>
        </p:blipFill>
        <p:spPr>
          <a:xfrm>
            <a:off x="439374" y="3271837"/>
            <a:ext cx="2143125" cy="2143125"/>
          </a:xfrm>
          <a:prstGeom prst="rect">
            <a:avLst/>
          </a:prstGeom>
        </p:spPr>
      </p:pic>
      <p:sp>
        <p:nvSpPr>
          <p:cNvPr id="4" name="Slide Number Placeholder 3">
            <a:extLst>
              <a:ext uri="{FF2B5EF4-FFF2-40B4-BE49-F238E27FC236}">
                <a16:creationId xmlns:a16="http://schemas.microsoft.com/office/drawing/2014/main" id="{69AFA590-BB6E-42AA-B719-FE22F180BE26}"/>
              </a:ext>
            </a:extLst>
          </p:cNvPr>
          <p:cNvSpPr>
            <a:spLocks noGrp="1"/>
          </p:cNvSpPr>
          <p:nvPr>
            <p:ph type="sldNum" sz="quarter" idx="12"/>
          </p:nvPr>
        </p:nvSpPr>
        <p:spPr/>
        <p:txBody>
          <a:bodyPr/>
          <a:lstStyle/>
          <a:p>
            <a:fld id="{4FAB73BC-B049-4115-A692-8D63A059BFB8}" type="slidenum">
              <a:rPr lang="en-US" smtClean="0"/>
              <a:pPr/>
              <a:t>24</a:t>
            </a:fld>
            <a:endParaRPr lang="en-US" dirty="0"/>
          </a:p>
        </p:txBody>
      </p:sp>
      <p:grpSp>
        <p:nvGrpSpPr>
          <p:cNvPr id="8" name="群組 7"/>
          <p:cNvGrpSpPr/>
          <p:nvPr/>
        </p:nvGrpSpPr>
        <p:grpSpPr>
          <a:xfrm>
            <a:off x="3772520" y="1564695"/>
            <a:ext cx="7627078" cy="3582211"/>
            <a:chOff x="3772520" y="1107495"/>
            <a:chExt cx="7627078" cy="3582211"/>
          </a:xfrm>
        </p:grpSpPr>
        <p:pic>
          <p:nvPicPr>
            <p:cNvPr id="1025" name="Picture 1" descr="Attack 1 &#10;Partitioning &#10;Split the network in half &#10;Attack 2 &#10;Delay &#10;Delay block propagation "/>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72520" y="1107495"/>
              <a:ext cx="7627078" cy="2566018"/>
            </a:xfrm>
            <a:prstGeom prst="rect">
              <a:avLst/>
            </a:prstGeom>
            <a:noFill/>
            <a:extLst>
              <a:ext uri="{909E8E84-426E-40DD-AFC4-6F175D3DCCD1}">
                <a14:hiddenFill xmlns:a14="http://schemas.microsoft.com/office/drawing/2010/main">
                  <a:solidFill>
                    <a:srgbClr val="FFFFFF"/>
                  </a:solidFill>
                </a14:hiddenFill>
              </a:ext>
            </a:extLst>
          </p:spPr>
        </p:pic>
        <p:sp>
          <p:nvSpPr>
            <p:cNvPr id="7" name="文字方塊 6"/>
            <p:cNvSpPr txBox="1"/>
            <p:nvPr/>
          </p:nvSpPr>
          <p:spPr>
            <a:xfrm>
              <a:off x="3772520" y="3583709"/>
              <a:ext cx="2865044" cy="769441"/>
            </a:xfrm>
            <a:prstGeom prst="rect">
              <a:avLst/>
            </a:prstGeom>
            <a:noFill/>
          </p:spPr>
          <p:txBody>
            <a:bodyPr wrap="square" rtlCol="0">
              <a:spAutoFit/>
            </a:bodyPr>
            <a:lstStyle/>
            <a:p>
              <a:pPr algn="ctr"/>
              <a:r>
                <a:rPr lang="en-US" altLang="zh-TW" sz="2200" dirty="0"/>
                <a:t>V</a:t>
              </a:r>
              <a:r>
                <a:rPr lang="en-US" altLang="zh-TW" sz="2200" dirty="0" smtClean="0"/>
                <a:t>isible</a:t>
              </a:r>
            </a:p>
            <a:p>
              <a:pPr algn="ctr"/>
              <a:r>
                <a:rPr lang="en-US" altLang="zh-TW" sz="2200" dirty="0"/>
                <a:t>N</a:t>
              </a:r>
              <a:r>
                <a:rPr lang="en-US" altLang="zh-TW" sz="2200" dirty="0" smtClean="0"/>
                <a:t>etwork-wide</a:t>
              </a:r>
              <a:r>
                <a:rPr lang="zh-TW" altLang="en-US" sz="2200" dirty="0" smtClean="0"/>
                <a:t> </a:t>
              </a:r>
              <a:r>
                <a:rPr lang="en-US" altLang="zh-TW" sz="2200" dirty="0" smtClean="0"/>
                <a:t>attack</a:t>
              </a:r>
              <a:endParaRPr lang="zh-TW" altLang="en-US" sz="2200" dirty="0"/>
            </a:p>
          </p:txBody>
        </p:sp>
        <p:sp>
          <p:nvSpPr>
            <p:cNvPr id="9" name="文字方塊 8"/>
            <p:cNvSpPr txBox="1"/>
            <p:nvPr/>
          </p:nvSpPr>
          <p:spPr>
            <a:xfrm>
              <a:off x="8441871" y="3581710"/>
              <a:ext cx="2833008" cy="1107996"/>
            </a:xfrm>
            <a:prstGeom prst="rect">
              <a:avLst/>
            </a:prstGeom>
            <a:noFill/>
          </p:spPr>
          <p:txBody>
            <a:bodyPr wrap="square" rtlCol="0">
              <a:spAutoFit/>
            </a:bodyPr>
            <a:lstStyle/>
            <a:p>
              <a:pPr algn="ctr"/>
              <a:r>
                <a:rPr lang="en-US" altLang="zh-TW" sz="2200" dirty="0"/>
                <a:t>I</a:t>
              </a:r>
              <a:r>
                <a:rPr lang="en-US" altLang="zh-TW" sz="2200" dirty="0" smtClean="0"/>
                <a:t>nvisible</a:t>
              </a:r>
            </a:p>
            <a:p>
              <a:pPr algn="ctr"/>
              <a:r>
                <a:rPr lang="en-US" altLang="zh-TW" sz="2200" dirty="0"/>
                <a:t>T</a:t>
              </a:r>
              <a:r>
                <a:rPr lang="en-US" altLang="zh-TW" sz="2200" dirty="0" smtClean="0"/>
                <a:t>argeted</a:t>
              </a:r>
              <a:r>
                <a:rPr lang="zh-TW" altLang="en-US" sz="2200" dirty="0" smtClean="0"/>
                <a:t> </a:t>
              </a:r>
              <a:r>
                <a:rPr lang="en-US" altLang="zh-TW" sz="2200" dirty="0" smtClean="0"/>
                <a:t>attack</a:t>
              </a:r>
              <a:r>
                <a:rPr lang="zh-TW" altLang="en-US" sz="2200" dirty="0" smtClean="0"/>
                <a:t> </a:t>
              </a:r>
              <a:r>
                <a:rPr lang="en-US" altLang="zh-TW" sz="2200" dirty="0" smtClean="0"/>
                <a:t>(set</a:t>
              </a:r>
              <a:r>
                <a:rPr lang="zh-TW" altLang="en-US" sz="2200" dirty="0" smtClean="0"/>
                <a:t> </a:t>
              </a:r>
              <a:r>
                <a:rPr lang="en-US" altLang="zh-TW" sz="2200" dirty="0" smtClean="0"/>
                <a:t>of</a:t>
              </a:r>
              <a:r>
                <a:rPr lang="zh-TW" altLang="en-US" sz="2200" dirty="0" smtClean="0"/>
                <a:t> </a:t>
              </a:r>
              <a:r>
                <a:rPr lang="en-US" altLang="zh-TW" sz="2200" dirty="0" smtClean="0"/>
                <a:t>nodes)</a:t>
              </a:r>
              <a:endParaRPr lang="zh-TW" altLang="en-US" sz="2200" dirty="0"/>
            </a:p>
          </p:txBody>
        </p:sp>
      </p:grpSp>
    </p:spTree>
    <p:extLst>
      <p:ext uri="{BB962C8B-B14F-4D97-AF65-F5344CB8AC3E}">
        <p14:creationId xmlns:p14="http://schemas.microsoft.com/office/powerpoint/2010/main" val="21382485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9A2FD0-EB92-4BE0-A773-4CA8E45A4126}"/>
              </a:ext>
            </a:extLst>
          </p:cNvPr>
          <p:cNvSpPr>
            <a:spLocks noGrp="1"/>
          </p:cNvSpPr>
          <p:nvPr>
            <p:ph type="title"/>
          </p:nvPr>
        </p:nvSpPr>
        <p:spPr>
          <a:xfrm>
            <a:off x="0" y="1123837"/>
            <a:ext cx="3448593" cy="1736929"/>
          </a:xfrm>
        </p:spPr>
        <p:txBody>
          <a:bodyPr/>
          <a:lstStyle/>
          <a:p>
            <a:r>
              <a:rPr lang="en-US" dirty="0"/>
              <a:t>Shor-term Countermeasures</a:t>
            </a:r>
          </a:p>
        </p:txBody>
      </p:sp>
      <p:sp>
        <p:nvSpPr>
          <p:cNvPr id="3" name="Content Placeholder 2">
            <a:extLst>
              <a:ext uri="{FF2B5EF4-FFF2-40B4-BE49-F238E27FC236}">
                <a16:creationId xmlns:a16="http://schemas.microsoft.com/office/drawing/2014/main" id="{2AA888FE-24BD-4878-B5EC-19B1C34F81F7}"/>
              </a:ext>
            </a:extLst>
          </p:cNvPr>
          <p:cNvSpPr>
            <a:spLocks noGrp="1"/>
          </p:cNvSpPr>
          <p:nvPr>
            <p:ph idx="1"/>
          </p:nvPr>
        </p:nvSpPr>
        <p:spPr/>
        <p:txBody>
          <a:bodyPr/>
          <a:lstStyle/>
          <a:p>
            <a:pPr>
              <a:lnSpc>
                <a:spcPct val="150000"/>
              </a:lnSpc>
            </a:pPr>
            <a:r>
              <a:rPr lang="en-US" dirty="0"/>
              <a:t>Increase the diversity of node connections</a:t>
            </a:r>
          </a:p>
          <a:p>
            <a:pPr>
              <a:lnSpc>
                <a:spcPct val="150000"/>
              </a:lnSpc>
            </a:pPr>
            <a:r>
              <a:rPr lang="en-US" dirty="0"/>
              <a:t>Select Bitcoin peers while taking routing into account</a:t>
            </a:r>
          </a:p>
          <a:p>
            <a:pPr>
              <a:lnSpc>
                <a:spcPct val="150000"/>
              </a:lnSpc>
            </a:pPr>
            <a:r>
              <a:rPr lang="en-US" dirty="0"/>
              <a:t>Monitor round-trip time (RTT)</a:t>
            </a:r>
          </a:p>
          <a:p>
            <a:pPr>
              <a:lnSpc>
                <a:spcPct val="150000"/>
              </a:lnSpc>
            </a:pPr>
            <a:r>
              <a:rPr lang="en-US" dirty="0"/>
              <a:t>Monitor additional statistics</a:t>
            </a:r>
          </a:p>
          <a:p>
            <a:pPr>
              <a:lnSpc>
                <a:spcPct val="150000"/>
              </a:lnSpc>
            </a:pPr>
            <a:r>
              <a:rPr lang="en-US" dirty="0"/>
              <a:t>Nodes should allow the natural churn of the</a:t>
            </a:r>
          </a:p>
          <a:p>
            <a:pPr>
              <a:lnSpc>
                <a:spcPct val="150000"/>
              </a:lnSpc>
            </a:pPr>
            <a:r>
              <a:rPr lang="en-US" dirty="0"/>
              <a:t>Network to refresh their connections</a:t>
            </a:r>
          </a:p>
          <a:p>
            <a:pPr>
              <a:lnSpc>
                <a:spcPct val="150000"/>
              </a:lnSpc>
            </a:pPr>
            <a:r>
              <a:rPr lang="en-US" dirty="0"/>
              <a:t>Use gateways in different </a:t>
            </a:r>
            <a:r>
              <a:rPr lang="en-US" dirty="0" err="1"/>
              <a:t>ASes</a:t>
            </a:r>
            <a:endParaRPr lang="en-US" dirty="0"/>
          </a:p>
          <a:p>
            <a:pPr>
              <a:lnSpc>
                <a:spcPct val="150000"/>
              </a:lnSpc>
            </a:pPr>
            <a:r>
              <a:rPr lang="en-US" dirty="0"/>
              <a:t>Prefer peers hosted in the same AS and in /24 prefixes</a:t>
            </a:r>
          </a:p>
        </p:txBody>
      </p:sp>
      <p:pic>
        <p:nvPicPr>
          <p:cNvPr id="5" name="Picture 4">
            <a:extLst>
              <a:ext uri="{FF2B5EF4-FFF2-40B4-BE49-F238E27FC236}">
                <a16:creationId xmlns:a16="http://schemas.microsoft.com/office/drawing/2014/main" id="{8C4ADAEC-0846-44BF-B783-65B6DDB061FB}"/>
              </a:ext>
            </a:extLst>
          </p:cNvPr>
          <p:cNvPicPr>
            <a:picLocks noChangeAspect="1"/>
          </p:cNvPicPr>
          <p:nvPr/>
        </p:nvPicPr>
        <p:blipFill>
          <a:blip r:embed="rId3"/>
          <a:stretch>
            <a:fillRect/>
          </a:stretch>
        </p:blipFill>
        <p:spPr>
          <a:xfrm>
            <a:off x="391330" y="3093719"/>
            <a:ext cx="2665785" cy="2653937"/>
          </a:xfrm>
          <a:prstGeom prst="rect">
            <a:avLst/>
          </a:prstGeom>
        </p:spPr>
      </p:pic>
      <p:sp>
        <p:nvSpPr>
          <p:cNvPr id="4" name="Slide Number Placeholder 3">
            <a:extLst>
              <a:ext uri="{FF2B5EF4-FFF2-40B4-BE49-F238E27FC236}">
                <a16:creationId xmlns:a16="http://schemas.microsoft.com/office/drawing/2014/main" id="{82C1AA53-3CCF-467D-9213-8448F0C9AA11}"/>
              </a:ext>
            </a:extLst>
          </p:cNvPr>
          <p:cNvSpPr>
            <a:spLocks noGrp="1"/>
          </p:cNvSpPr>
          <p:nvPr>
            <p:ph type="sldNum" sz="quarter" idx="12"/>
          </p:nvPr>
        </p:nvSpPr>
        <p:spPr/>
        <p:txBody>
          <a:bodyPr/>
          <a:lstStyle/>
          <a:p>
            <a:fld id="{4FAB73BC-B049-4115-A692-8D63A059BFB8}" type="slidenum">
              <a:rPr lang="en-US" smtClean="0"/>
              <a:pPr/>
              <a:t>25</a:t>
            </a:fld>
            <a:endParaRPr lang="en-US" dirty="0"/>
          </a:p>
        </p:txBody>
      </p:sp>
    </p:spTree>
    <p:extLst>
      <p:ext uri="{BB962C8B-B14F-4D97-AF65-F5344CB8AC3E}">
        <p14:creationId xmlns:p14="http://schemas.microsoft.com/office/powerpoint/2010/main" val="373849799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66CF8C-2546-43A6-A993-C660B40136F3}"/>
              </a:ext>
            </a:extLst>
          </p:cNvPr>
          <p:cNvSpPr>
            <a:spLocks noGrp="1"/>
          </p:cNvSpPr>
          <p:nvPr>
            <p:ph type="title"/>
          </p:nvPr>
        </p:nvSpPr>
        <p:spPr>
          <a:xfrm>
            <a:off x="252919" y="1123837"/>
            <a:ext cx="3091172" cy="1279729"/>
          </a:xfrm>
        </p:spPr>
        <p:txBody>
          <a:bodyPr>
            <a:normAutofit fontScale="90000"/>
          </a:bodyPr>
          <a:lstStyle/>
          <a:p>
            <a:r>
              <a:rPr lang="en-US" dirty="0"/>
              <a:t>Long-term Countermeasures</a:t>
            </a:r>
          </a:p>
        </p:txBody>
      </p:sp>
      <p:sp>
        <p:nvSpPr>
          <p:cNvPr id="3" name="Content Placeholder 2">
            <a:extLst>
              <a:ext uri="{FF2B5EF4-FFF2-40B4-BE49-F238E27FC236}">
                <a16:creationId xmlns:a16="http://schemas.microsoft.com/office/drawing/2014/main" id="{1E038C70-5CCF-478B-83B4-D66CBBC24E50}"/>
              </a:ext>
            </a:extLst>
          </p:cNvPr>
          <p:cNvSpPr>
            <a:spLocks noGrp="1"/>
          </p:cNvSpPr>
          <p:nvPr>
            <p:ph idx="1"/>
          </p:nvPr>
        </p:nvSpPr>
        <p:spPr>
          <a:xfrm>
            <a:off x="3869268" y="864108"/>
            <a:ext cx="7315200" cy="5120640"/>
          </a:xfrm>
        </p:spPr>
        <p:txBody>
          <a:bodyPr/>
          <a:lstStyle/>
          <a:p>
            <a:pPr>
              <a:lnSpc>
                <a:spcPct val="200000"/>
              </a:lnSpc>
            </a:pPr>
            <a:r>
              <a:rPr lang="en-US" dirty="0"/>
              <a:t>Encrypt Bitcoin Communication and/or adopt MAC</a:t>
            </a:r>
          </a:p>
          <a:p>
            <a:pPr>
              <a:lnSpc>
                <a:spcPct val="200000"/>
              </a:lnSpc>
            </a:pPr>
            <a:r>
              <a:rPr lang="en-US" dirty="0"/>
              <a:t>Use distinct control and data channels</a:t>
            </a:r>
          </a:p>
          <a:p>
            <a:pPr>
              <a:lnSpc>
                <a:spcPct val="200000"/>
              </a:lnSpc>
            </a:pPr>
            <a:r>
              <a:rPr lang="en-US" dirty="0"/>
              <a:t>Use UDP heartbeats</a:t>
            </a:r>
          </a:p>
          <a:p>
            <a:pPr>
              <a:lnSpc>
                <a:spcPct val="200000"/>
              </a:lnSpc>
            </a:pPr>
            <a:r>
              <a:rPr lang="en-US" dirty="0"/>
              <a:t>Request a block on multiple connections</a:t>
            </a:r>
          </a:p>
          <a:p>
            <a:endParaRPr lang="en-US" dirty="0"/>
          </a:p>
        </p:txBody>
      </p:sp>
      <p:pic>
        <p:nvPicPr>
          <p:cNvPr id="9" name="Picture 8">
            <a:extLst>
              <a:ext uri="{FF2B5EF4-FFF2-40B4-BE49-F238E27FC236}">
                <a16:creationId xmlns:a16="http://schemas.microsoft.com/office/drawing/2014/main" id="{6AE98E9B-E007-4819-ACAA-5BA2C58DD2EB}"/>
              </a:ext>
            </a:extLst>
          </p:cNvPr>
          <p:cNvPicPr>
            <a:picLocks noChangeAspect="1"/>
          </p:cNvPicPr>
          <p:nvPr/>
        </p:nvPicPr>
        <p:blipFill>
          <a:blip r:embed="rId3"/>
          <a:stretch>
            <a:fillRect/>
          </a:stretch>
        </p:blipFill>
        <p:spPr>
          <a:xfrm>
            <a:off x="475528" y="3526971"/>
            <a:ext cx="2540545" cy="2078628"/>
          </a:xfrm>
          <a:prstGeom prst="rect">
            <a:avLst/>
          </a:prstGeom>
        </p:spPr>
      </p:pic>
      <p:sp>
        <p:nvSpPr>
          <p:cNvPr id="4" name="Slide Number Placeholder 3">
            <a:extLst>
              <a:ext uri="{FF2B5EF4-FFF2-40B4-BE49-F238E27FC236}">
                <a16:creationId xmlns:a16="http://schemas.microsoft.com/office/drawing/2014/main" id="{6E69A162-0F0E-4964-B24B-99123CDDC7AD}"/>
              </a:ext>
            </a:extLst>
          </p:cNvPr>
          <p:cNvSpPr>
            <a:spLocks noGrp="1"/>
          </p:cNvSpPr>
          <p:nvPr>
            <p:ph type="sldNum" sz="quarter" idx="12"/>
          </p:nvPr>
        </p:nvSpPr>
        <p:spPr/>
        <p:txBody>
          <a:bodyPr/>
          <a:lstStyle/>
          <a:p>
            <a:fld id="{4FAB73BC-B049-4115-A692-8D63A059BFB8}" type="slidenum">
              <a:rPr lang="en-US" smtClean="0"/>
              <a:pPr/>
              <a:t>26</a:t>
            </a:fld>
            <a:endParaRPr lang="en-US" dirty="0"/>
          </a:p>
        </p:txBody>
      </p:sp>
    </p:spTree>
    <p:extLst>
      <p:ext uri="{BB962C8B-B14F-4D97-AF65-F5344CB8AC3E}">
        <p14:creationId xmlns:p14="http://schemas.microsoft.com/office/powerpoint/2010/main" val="168791381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E46987-787A-499E-8079-BA66ACED159B}"/>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9E3F2BE6-6B43-4536-AC49-2256EA673949}"/>
              </a:ext>
            </a:extLst>
          </p:cNvPr>
          <p:cNvSpPr>
            <a:spLocks noGrp="1"/>
          </p:cNvSpPr>
          <p:nvPr>
            <p:ph idx="1"/>
          </p:nvPr>
        </p:nvSpPr>
        <p:spPr>
          <a:xfrm>
            <a:off x="3861104" y="953915"/>
            <a:ext cx="7315200" cy="5120640"/>
          </a:xfrm>
        </p:spPr>
        <p:txBody>
          <a:bodyPr>
            <a:normAutofit fontScale="77500" lnSpcReduction="20000"/>
          </a:bodyPr>
          <a:lstStyle/>
          <a:p>
            <a:pPr>
              <a:lnSpc>
                <a:spcPct val="200000"/>
              </a:lnSpc>
            </a:pPr>
            <a:r>
              <a:rPr lang="en-US" u="sng" dirty="0">
                <a:solidFill>
                  <a:srgbClr val="92D050"/>
                </a:solidFill>
                <a:hlinkClick r:id="rId2"/>
              </a:rPr>
              <a:t>https://btc-hijack.ethz.ch</a:t>
            </a:r>
            <a:endParaRPr lang="en-US" u="sng" dirty="0">
              <a:solidFill>
                <a:srgbClr val="92D050"/>
              </a:solidFill>
            </a:endParaRPr>
          </a:p>
          <a:p>
            <a:pPr>
              <a:lnSpc>
                <a:spcPct val="200000"/>
              </a:lnSpc>
            </a:pPr>
            <a:r>
              <a:rPr lang="en-US" u="sng" dirty="0">
                <a:solidFill>
                  <a:srgbClr val="92D050"/>
                </a:solidFill>
                <a:hlinkClick r:id="rId3"/>
              </a:rPr>
              <a:t>https://www.youtube.com/watch?v=4rTp37nJzGs&amp;t=2s</a:t>
            </a:r>
            <a:endParaRPr lang="en-US" u="sng" dirty="0">
              <a:solidFill>
                <a:srgbClr val="92D050"/>
              </a:solidFill>
            </a:endParaRPr>
          </a:p>
          <a:p>
            <a:pPr>
              <a:lnSpc>
                <a:spcPct val="200000"/>
              </a:lnSpc>
            </a:pPr>
            <a:r>
              <a:rPr lang="en-US" u="sng" dirty="0">
                <a:solidFill>
                  <a:srgbClr val="92D050"/>
                </a:solidFill>
                <a:hlinkClick r:id="rId4"/>
              </a:rPr>
              <a:t>https://</a:t>
            </a:r>
            <a:r>
              <a:rPr lang="en-US" u="sng" dirty="0" smtClean="0">
                <a:solidFill>
                  <a:srgbClr val="92D050"/>
                </a:solidFill>
                <a:hlinkClick r:id="rId4"/>
              </a:rPr>
              <a:t>en.wikipedia.org/wiki/Bitcoin</a:t>
            </a:r>
            <a:endParaRPr lang="en-US" u="sng" dirty="0" smtClean="0">
              <a:solidFill>
                <a:srgbClr val="92D050"/>
              </a:solidFill>
            </a:endParaRPr>
          </a:p>
          <a:p>
            <a:pPr>
              <a:lnSpc>
                <a:spcPct val="200000"/>
              </a:lnSpc>
            </a:pPr>
            <a:r>
              <a:rPr lang="en-US" u="sng" dirty="0">
                <a:solidFill>
                  <a:srgbClr val="92D050"/>
                </a:solidFill>
                <a:hlinkClick r:id="rId5"/>
              </a:rPr>
              <a:t>http://hackingdistributed.com/2017/05/01/bgp-attacks-on-btc</a:t>
            </a:r>
            <a:r>
              <a:rPr lang="en-US" u="sng" dirty="0" smtClean="0">
                <a:solidFill>
                  <a:srgbClr val="92D050"/>
                </a:solidFill>
                <a:hlinkClick r:id="rId5"/>
              </a:rPr>
              <a:t>/</a:t>
            </a:r>
            <a:endParaRPr lang="en-US" u="sng" dirty="0">
              <a:solidFill>
                <a:srgbClr val="92D050"/>
              </a:solidFill>
            </a:endParaRPr>
          </a:p>
          <a:p>
            <a:pPr>
              <a:lnSpc>
                <a:spcPct val="200000"/>
              </a:lnSpc>
            </a:pPr>
            <a:r>
              <a:rPr lang="en-US" u="sng" dirty="0">
                <a:solidFill>
                  <a:srgbClr val="92D050"/>
                </a:solidFill>
                <a:hlinkClick r:id="rId6"/>
              </a:rPr>
              <a:t>https://blog.acolyer.org/2017/06/27/hijacking-bitcoin-routing-attacks-on-cryptocurrencies</a:t>
            </a:r>
            <a:r>
              <a:rPr lang="en-US" u="sng" dirty="0" smtClean="0">
                <a:solidFill>
                  <a:srgbClr val="92D050"/>
                </a:solidFill>
                <a:hlinkClick r:id="rId6"/>
              </a:rPr>
              <a:t>/</a:t>
            </a:r>
            <a:endParaRPr lang="en-US" u="sng" dirty="0">
              <a:solidFill>
                <a:srgbClr val="92D050"/>
              </a:solidFill>
            </a:endParaRPr>
          </a:p>
          <a:p>
            <a:pPr>
              <a:lnSpc>
                <a:spcPct val="200000"/>
              </a:lnSpc>
            </a:pPr>
            <a:r>
              <a:rPr lang="en-US" u="sng" dirty="0" smtClean="0">
                <a:solidFill>
                  <a:srgbClr val="92D050"/>
                </a:solidFill>
                <a:hlinkClick r:id="rId7"/>
              </a:rPr>
              <a:t>https</a:t>
            </a:r>
            <a:r>
              <a:rPr lang="en-US" u="sng" dirty="0">
                <a:solidFill>
                  <a:srgbClr val="92D050"/>
                </a:solidFill>
                <a:hlinkClick r:id="rId7"/>
              </a:rPr>
              <a:t>://</a:t>
            </a:r>
            <a:r>
              <a:rPr lang="en-US" u="sng" dirty="0" smtClean="0">
                <a:solidFill>
                  <a:srgbClr val="92D050"/>
                </a:solidFill>
                <a:hlinkClick r:id="rId7"/>
              </a:rPr>
              <a:t>blog.csdn.net/qq_16775897/article/details/79750927</a:t>
            </a:r>
            <a:endParaRPr lang="en-US" u="sng" dirty="0">
              <a:solidFill>
                <a:srgbClr val="92D050"/>
              </a:solidFill>
            </a:endParaRPr>
          </a:p>
          <a:p>
            <a:pPr>
              <a:lnSpc>
                <a:spcPct val="200000"/>
              </a:lnSpc>
            </a:pPr>
            <a:r>
              <a:rPr lang="en-US" u="sng" dirty="0">
                <a:solidFill>
                  <a:srgbClr val="92D050"/>
                </a:solidFill>
                <a:hlinkClick r:id="rId8"/>
              </a:rPr>
              <a:t>https://</a:t>
            </a:r>
            <a:r>
              <a:rPr lang="en-US" u="sng" dirty="0" smtClean="0">
                <a:solidFill>
                  <a:srgbClr val="92D050"/>
                </a:solidFill>
                <a:hlinkClick r:id="rId8"/>
              </a:rPr>
              <a:t>cloud.tencent.com/developer/article/1068654</a:t>
            </a:r>
            <a:endParaRPr lang="en-US" u="sng" dirty="0">
              <a:solidFill>
                <a:srgbClr val="92D050"/>
              </a:solidFill>
            </a:endParaRPr>
          </a:p>
          <a:p>
            <a:pPr>
              <a:lnSpc>
                <a:spcPct val="200000"/>
              </a:lnSpc>
            </a:pPr>
            <a:r>
              <a:rPr lang="en-US" u="sng" dirty="0">
                <a:solidFill>
                  <a:srgbClr val="92D050"/>
                </a:solidFill>
                <a:hlinkClick r:id="rId9"/>
              </a:rPr>
              <a:t>http://</a:t>
            </a:r>
            <a:r>
              <a:rPr lang="en-US" u="sng" dirty="0" smtClean="0">
                <a:solidFill>
                  <a:srgbClr val="92D050"/>
                </a:solidFill>
                <a:hlinkClick r:id="rId9"/>
              </a:rPr>
              <a:t>www.8btc.com/bitcoin-attacked-internet-routing</a:t>
            </a:r>
            <a:endParaRPr lang="en-US" dirty="0"/>
          </a:p>
          <a:p>
            <a:endParaRPr lang="en-US" dirty="0"/>
          </a:p>
        </p:txBody>
      </p:sp>
      <p:sp>
        <p:nvSpPr>
          <p:cNvPr id="4" name="Slide Number Placeholder 3">
            <a:extLst>
              <a:ext uri="{FF2B5EF4-FFF2-40B4-BE49-F238E27FC236}">
                <a16:creationId xmlns:a16="http://schemas.microsoft.com/office/drawing/2014/main" id="{2A73045E-1C0C-4ACC-8DE9-2E967EF99A22}"/>
              </a:ext>
            </a:extLst>
          </p:cNvPr>
          <p:cNvSpPr>
            <a:spLocks noGrp="1"/>
          </p:cNvSpPr>
          <p:nvPr>
            <p:ph type="sldNum" sz="quarter" idx="12"/>
          </p:nvPr>
        </p:nvSpPr>
        <p:spPr/>
        <p:txBody>
          <a:bodyPr/>
          <a:lstStyle/>
          <a:p>
            <a:fld id="{4FAB73BC-B049-4115-A692-8D63A059BFB8}" type="slidenum">
              <a:rPr lang="en-US" smtClean="0"/>
              <a:pPr/>
              <a:t>27</a:t>
            </a:fld>
            <a:endParaRPr lang="en-US" dirty="0"/>
          </a:p>
        </p:txBody>
      </p:sp>
    </p:spTree>
    <p:extLst>
      <p:ext uri="{BB962C8B-B14F-4D97-AF65-F5344CB8AC3E}">
        <p14:creationId xmlns:p14="http://schemas.microsoft.com/office/powerpoint/2010/main" val="22511034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4" descr="network bitcoin에 대한 이미지 검색결과"/>
          <p:cNvPicPr>
            <a:picLocks noChangeAspect="1" noChangeArrowheads="1"/>
          </p:cNvPicPr>
          <p:nvPr/>
        </p:nvPicPr>
        <p:blipFill>
          <a:blip r:embed="rId2">
            <a:extLst>
              <a:ext uri="{BEBA8EAE-BF5A-486C-A8C5-ECC9F3942E4B}">
                <a14:imgProps xmlns:a14="http://schemas.microsoft.com/office/drawing/2010/main">
                  <a14:imgLayer r:embed="rId3">
                    <a14:imgEffect>
                      <a14:artisticPastelsSmooth/>
                    </a14:imgEffect>
                    <a14:imgEffect>
                      <a14:sharpenSoften amount="-50000"/>
                    </a14:imgEffect>
                    <a14:imgEffect>
                      <a14:saturation sat="400000"/>
                    </a14:imgEffect>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0" y="0"/>
            <a:ext cx="9146720" cy="727164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759AEAC-2B05-487A-8296-9F86704B7DA0}"/>
              </a:ext>
            </a:extLst>
          </p:cNvPr>
          <p:cNvSpPr>
            <a:spLocks noGrp="1"/>
          </p:cNvSpPr>
          <p:nvPr>
            <p:ph type="ctrTitle"/>
          </p:nvPr>
        </p:nvSpPr>
        <p:spPr>
          <a:xfrm>
            <a:off x="1069848" y="2858802"/>
            <a:ext cx="7315200" cy="1118181"/>
          </a:xfrm>
        </p:spPr>
        <p:txBody>
          <a:bodyPr>
            <a:normAutofit/>
          </a:bodyPr>
          <a:lstStyle/>
          <a:p>
            <a:r>
              <a:rPr lang="en-US" sz="6600" b="1" dirty="0">
                <a:effectLst>
                  <a:outerShdw blurRad="38100" dist="38100" dir="2700000" algn="tl">
                    <a:srgbClr val="000000">
                      <a:alpha val="43137"/>
                    </a:srgbClr>
                  </a:outerShdw>
                </a:effectLst>
              </a:rPr>
              <a:t>THANK YOU</a:t>
            </a:r>
          </a:p>
        </p:txBody>
      </p:sp>
      <p:sp>
        <p:nvSpPr>
          <p:cNvPr id="4" name="Slide Number Placeholder 3">
            <a:extLst>
              <a:ext uri="{FF2B5EF4-FFF2-40B4-BE49-F238E27FC236}">
                <a16:creationId xmlns:a16="http://schemas.microsoft.com/office/drawing/2014/main" id="{0A7075C5-DD7F-4A1F-BB6C-A83686647494}"/>
              </a:ext>
            </a:extLst>
          </p:cNvPr>
          <p:cNvSpPr>
            <a:spLocks noGrp="1"/>
          </p:cNvSpPr>
          <p:nvPr>
            <p:ph type="sldNum" sz="quarter" idx="12"/>
          </p:nvPr>
        </p:nvSpPr>
        <p:spPr/>
        <p:txBody>
          <a:bodyPr/>
          <a:lstStyle/>
          <a:p>
            <a:fld id="{4FAB73BC-B049-4115-A692-8D63A059BFB8}" type="slidenum">
              <a:rPr lang="en-US" smtClean="0"/>
              <a:pPr/>
              <a:t>28</a:t>
            </a:fld>
            <a:endParaRPr lang="en-US" dirty="0"/>
          </a:p>
        </p:txBody>
      </p:sp>
    </p:spTree>
    <p:extLst>
      <p:ext uri="{BB962C8B-B14F-4D97-AF65-F5344CB8AC3E}">
        <p14:creationId xmlns:p14="http://schemas.microsoft.com/office/powerpoint/2010/main" val="33247744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29200" y="-6958924"/>
            <a:ext cx="6648450" cy="38100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a:ea typeface="微软雅黑"/>
              <a:cs typeface="+mn-cs"/>
            </a:endParaRPr>
          </a:p>
        </p:txBody>
      </p:sp>
      <p:sp>
        <p:nvSpPr>
          <p:cNvPr id="3" name="文本框 2"/>
          <p:cNvSpPr txBox="1"/>
          <p:nvPr/>
        </p:nvSpPr>
        <p:spPr>
          <a:xfrm>
            <a:off x="3200400" y="-9111375"/>
            <a:ext cx="4610100" cy="778674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50000" b="0" i="0" u="none" strike="noStrike" kern="0" cap="none" spc="0" normalizeH="0" baseline="0" noProof="0" dirty="0">
                <a:ln>
                  <a:noFill/>
                </a:ln>
                <a:solidFill>
                  <a:srgbClr val="FFFFFF"/>
                </a:solidFill>
                <a:effectLst/>
                <a:uLnTx/>
                <a:uFillTx/>
                <a:latin typeface="Calibri"/>
                <a:ea typeface="微软雅黑"/>
                <a:cs typeface="+mn-cs"/>
              </a:rPr>
              <a:t>1</a:t>
            </a:r>
            <a:endParaRPr kumimoji="0" lang="zh-CN" altLang="en-US" sz="50000" b="0" i="0" u="none" strike="noStrike" kern="0" cap="none" spc="0" normalizeH="0" baseline="0" noProof="0" dirty="0">
              <a:ln>
                <a:noFill/>
              </a:ln>
              <a:solidFill>
                <a:srgbClr val="FFFFFF"/>
              </a:solidFill>
              <a:effectLst/>
              <a:uLnTx/>
              <a:uFillTx/>
              <a:latin typeface="Calibri"/>
              <a:ea typeface="微软雅黑"/>
              <a:cs typeface="+mn-cs"/>
            </a:endParaRPr>
          </a:p>
        </p:txBody>
      </p:sp>
      <p:sp>
        <p:nvSpPr>
          <p:cNvPr id="4" name="矩形 3"/>
          <p:cNvSpPr/>
          <p:nvPr/>
        </p:nvSpPr>
        <p:spPr>
          <a:xfrm>
            <a:off x="5939232" y="-6658464"/>
            <a:ext cx="4288350" cy="1604540"/>
          </a:xfrm>
          <a:prstGeom prst="rect">
            <a:avLst/>
          </a:prstGeom>
        </p:spPr>
        <p:txBody>
          <a:bodyPr wrap="none" lIns="91438" tIns="45719" rIns="91438" bIns="45719">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1" lang="zh-CN" altLang="en-US" sz="4000" b="1" i="0" u="none" strike="noStrike" kern="0" cap="none" spc="0" normalizeH="0" baseline="0" noProof="0" dirty="0">
                <a:ln>
                  <a:noFill/>
                </a:ln>
                <a:solidFill>
                  <a:srgbClr val="FFFFFF"/>
                </a:solidFill>
                <a:effectLst/>
                <a:uLnTx/>
                <a:uFillTx/>
                <a:latin typeface="Century Gothic"/>
                <a:ea typeface="微软雅黑"/>
                <a:cs typeface="+mn-cs"/>
              </a:rPr>
              <a:t>点击此处添加标题</a:t>
            </a:r>
            <a:endParaRPr kumimoji="1" lang="en-US" altLang="zh-CN" sz="4000" b="1" i="0" u="none" strike="noStrike" kern="0" cap="none" spc="0" normalizeH="0" baseline="0" noProof="0" dirty="0">
              <a:ln>
                <a:noFill/>
              </a:ln>
              <a:solidFill>
                <a:srgbClr val="FFFFFF"/>
              </a:solidFill>
              <a:effectLst/>
              <a:uLnTx/>
              <a:uFillTx/>
              <a:latin typeface="Century Gothic"/>
              <a:ea typeface="微软雅黑"/>
              <a:cs typeface="+mn-cs"/>
            </a:endParaRPr>
          </a:p>
          <a:p>
            <a:pPr marL="0" marR="0" lvl="0" indent="0" algn="l" defTabSz="914400" rtl="0" eaLnBrk="1" fontAlgn="auto" latinLnBrk="0" hangingPunct="1">
              <a:lnSpc>
                <a:spcPct val="130000"/>
              </a:lnSpc>
              <a:spcBef>
                <a:spcPts val="0"/>
              </a:spcBef>
              <a:spcAft>
                <a:spcPts val="0"/>
              </a:spcAft>
              <a:buClrTx/>
              <a:buSzTx/>
              <a:buFontTx/>
              <a:buNone/>
              <a:tabLst/>
              <a:defRPr/>
            </a:pPr>
            <a:r>
              <a:rPr kumimoji="1" lang="en-US" altLang="zh-CN" sz="4000" b="1" i="0" u="none" strike="noStrike" kern="0" cap="none" spc="0" normalizeH="0" baseline="0" noProof="0" dirty="0">
                <a:ln>
                  <a:noFill/>
                </a:ln>
                <a:solidFill>
                  <a:srgbClr val="FFFFFF"/>
                </a:solidFill>
                <a:effectLst/>
                <a:uLnTx/>
                <a:uFillTx/>
                <a:latin typeface="Century Gothic"/>
                <a:ea typeface="微软雅黑"/>
                <a:cs typeface="+mn-cs"/>
              </a:rPr>
              <a:t>TITLE</a:t>
            </a:r>
            <a:r>
              <a:rPr kumimoji="1" lang="zh-CN" altLang="en-US" sz="4000" b="1" i="0" u="none" strike="noStrike" kern="0" cap="none" spc="0" normalizeH="0" baseline="0" noProof="0" dirty="0">
                <a:ln>
                  <a:noFill/>
                </a:ln>
                <a:solidFill>
                  <a:srgbClr val="FFFFFF"/>
                </a:solidFill>
                <a:effectLst/>
                <a:uLnTx/>
                <a:uFillTx/>
                <a:latin typeface="Century Gothic"/>
                <a:ea typeface="微软雅黑"/>
                <a:cs typeface="+mn-cs"/>
              </a:rPr>
              <a:t> </a:t>
            </a:r>
            <a:r>
              <a:rPr kumimoji="1" lang="en-US" altLang="zh-CN" sz="4000" b="1" i="0" u="none" strike="noStrike" kern="0" cap="none" spc="0" normalizeH="0" baseline="0" noProof="0" dirty="0">
                <a:ln>
                  <a:noFill/>
                </a:ln>
                <a:solidFill>
                  <a:srgbClr val="FFFFFF"/>
                </a:solidFill>
                <a:effectLst/>
                <a:uLnTx/>
                <a:uFillTx/>
                <a:latin typeface="Century Gothic"/>
                <a:ea typeface="微软雅黑"/>
                <a:cs typeface="+mn-cs"/>
              </a:rPr>
              <a:t>HERE</a:t>
            </a:r>
          </a:p>
        </p:txBody>
      </p:sp>
      <p:sp>
        <p:nvSpPr>
          <p:cNvPr id="5" name="文本框 4"/>
          <p:cNvSpPr txBox="1"/>
          <p:nvPr/>
        </p:nvSpPr>
        <p:spPr>
          <a:xfrm>
            <a:off x="5922756" y="-5053924"/>
            <a:ext cx="4859544" cy="572464"/>
          </a:xfrm>
          <a:prstGeom prst="rect">
            <a:avLst/>
          </a:prstGeom>
          <a:noFill/>
        </p:spPr>
        <p:txBody>
          <a:bodyPr wrap="square" rtlCol="0">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标题数字等都可以通过点击和重新输入进行更改，顶部“开始”面板中可以对字体、字号、颜色、行距等进行修改。</a:t>
            </a:r>
          </a:p>
        </p:txBody>
      </p:sp>
      <p:sp>
        <p:nvSpPr>
          <p:cNvPr id="6" name="文本占位符 5"/>
          <p:cNvSpPr>
            <a:spLocks noGrp="1"/>
          </p:cNvSpPr>
          <p:nvPr>
            <p:ph type="body" sz="quarter" idx="10"/>
          </p:nvPr>
        </p:nvSpPr>
        <p:spPr>
          <a:xfrm>
            <a:off x="5586730" y="2100431"/>
            <a:ext cx="4751070" cy="1323439"/>
          </a:xfrm>
        </p:spPr>
        <p:txBody>
          <a:bodyPr/>
          <a:lstStyle/>
          <a:p>
            <a:r>
              <a:rPr lang="en-US" altLang="zh-TW" dirty="0"/>
              <a:t>Background and</a:t>
            </a:r>
          </a:p>
          <a:p>
            <a:r>
              <a:rPr lang="en-US" altLang="zh-TW" dirty="0"/>
              <a:t>Introduction</a:t>
            </a:r>
          </a:p>
        </p:txBody>
      </p:sp>
      <p:sp>
        <p:nvSpPr>
          <p:cNvPr id="7" name="文本占位符 6"/>
          <p:cNvSpPr>
            <a:spLocks noGrp="1"/>
          </p:cNvSpPr>
          <p:nvPr>
            <p:ph type="body" sz="quarter" idx="11"/>
          </p:nvPr>
        </p:nvSpPr>
        <p:spPr>
          <a:xfrm>
            <a:off x="5586730" y="3451934"/>
            <a:ext cx="4751070" cy="385362"/>
          </a:xfrm>
        </p:spPr>
        <p:txBody>
          <a:bodyPr/>
          <a:lstStyle/>
          <a:p>
            <a:r>
              <a:rPr lang="en-US" altLang="zh-TW" sz="1600" dirty="0"/>
              <a:t>AS</a:t>
            </a:r>
            <a:r>
              <a:rPr lang="zh-TW" altLang="en-US" sz="1600" dirty="0"/>
              <a:t>、</a:t>
            </a:r>
            <a:r>
              <a:rPr lang="en-US" altLang="zh-TW" sz="1600" dirty="0"/>
              <a:t>BGP</a:t>
            </a:r>
            <a:r>
              <a:rPr lang="zh-TW" altLang="en-US" sz="1600" dirty="0"/>
              <a:t>、</a:t>
            </a:r>
            <a:r>
              <a:rPr lang="en-US" altLang="zh-TW" sz="1600" dirty="0"/>
              <a:t>Bitcoin</a:t>
            </a:r>
          </a:p>
        </p:txBody>
      </p:sp>
      <p:sp>
        <p:nvSpPr>
          <p:cNvPr id="8" name="文本占位符 7"/>
          <p:cNvSpPr>
            <a:spLocks noGrp="1"/>
          </p:cNvSpPr>
          <p:nvPr>
            <p:ph type="body" sz="quarter" idx="12"/>
          </p:nvPr>
        </p:nvSpPr>
        <p:spPr/>
        <p:txBody>
          <a:bodyPr/>
          <a:lstStyle/>
          <a:p>
            <a:r>
              <a:rPr lang="en-US" altLang="zh-CN" dirty="0"/>
              <a:t>1</a:t>
            </a:r>
            <a:endParaRPr lang="zh-CN" altLang="en-US" dirty="0"/>
          </a:p>
        </p:txBody>
      </p:sp>
    </p:spTree>
    <p:extLst>
      <p:ext uri="{BB962C8B-B14F-4D97-AF65-F5344CB8AC3E}">
        <p14:creationId xmlns:p14="http://schemas.microsoft.com/office/powerpoint/2010/main" val="2962509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C83A0D2-225F-4866-94C5-D4F6AD8903AA}"/>
              </a:ext>
            </a:extLst>
          </p:cNvPr>
          <p:cNvSpPr>
            <a:spLocks noGrp="1"/>
          </p:cNvSpPr>
          <p:nvPr>
            <p:ph idx="1"/>
          </p:nvPr>
        </p:nvSpPr>
        <p:spPr>
          <a:xfrm>
            <a:off x="3869268" y="864108"/>
            <a:ext cx="7315200" cy="822452"/>
          </a:xfrm>
        </p:spPr>
        <p:txBody>
          <a:bodyPr>
            <a:noAutofit/>
          </a:bodyPr>
          <a:lstStyle/>
          <a:p>
            <a:r>
              <a:rPr lang="en-US" b="1" dirty="0" smtClean="0"/>
              <a:t>Autonomous System</a:t>
            </a:r>
            <a:r>
              <a:rPr lang="en-US" altLang="zh-TW" b="1" dirty="0" smtClean="0"/>
              <a:t>(AS)</a:t>
            </a:r>
            <a:r>
              <a:rPr lang="en-US" dirty="0" smtClean="0"/>
              <a:t>: </a:t>
            </a:r>
            <a:r>
              <a:rPr lang="en-US" dirty="0"/>
              <a:t>Set of IPs under the control of one or more operator on behalf of a single administrative entity. </a:t>
            </a:r>
          </a:p>
        </p:txBody>
      </p:sp>
      <p:sp>
        <p:nvSpPr>
          <p:cNvPr id="4" name="Title 1">
            <a:extLst>
              <a:ext uri="{FF2B5EF4-FFF2-40B4-BE49-F238E27FC236}">
                <a16:creationId xmlns:a16="http://schemas.microsoft.com/office/drawing/2014/main" id="{1DE5CCFE-5BB1-4670-ACAE-5189DDED0607}"/>
              </a:ext>
            </a:extLst>
          </p:cNvPr>
          <p:cNvSpPr txBox="1">
            <a:spLocks/>
          </p:cNvSpPr>
          <p:nvPr/>
        </p:nvSpPr>
        <p:spPr>
          <a:xfrm>
            <a:off x="252919" y="1123838"/>
            <a:ext cx="2947482" cy="215070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en-US" altLang="zh-TW" dirty="0" smtClean="0"/>
              <a:t>Background</a:t>
            </a:r>
            <a:endParaRPr lang="en-US" dirty="0"/>
          </a:p>
        </p:txBody>
      </p:sp>
      <p:pic>
        <p:nvPicPr>
          <p:cNvPr id="5" name="Content Placeholder 4">
            <a:extLst>
              <a:ext uri="{FF2B5EF4-FFF2-40B4-BE49-F238E27FC236}">
                <a16:creationId xmlns:a16="http://schemas.microsoft.com/office/drawing/2014/main" id="{8C5F978F-B61A-42BF-8AF0-8791CE3DE0DF}"/>
              </a:ext>
            </a:extLst>
          </p:cNvPr>
          <p:cNvPicPr>
            <a:picLocks noChangeAspect="1"/>
          </p:cNvPicPr>
          <p:nvPr/>
        </p:nvPicPr>
        <p:blipFill>
          <a:blip r:embed="rId3"/>
          <a:stretch>
            <a:fillRect/>
          </a:stretch>
        </p:blipFill>
        <p:spPr>
          <a:xfrm>
            <a:off x="422673" y="3274542"/>
            <a:ext cx="2607974" cy="2323069"/>
          </a:xfrm>
          <a:prstGeom prst="rect">
            <a:avLst/>
          </a:prstGeom>
        </p:spPr>
      </p:pic>
      <p:sp>
        <p:nvSpPr>
          <p:cNvPr id="2" name="Slide Number Placeholder 1">
            <a:extLst>
              <a:ext uri="{FF2B5EF4-FFF2-40B4-BE49-F238E27FC236}">
                <a16:creationId xmlns:a16="http://schemas.microsoft.com/office/drawing/2014/main" id="{C97B4E5D-FDD5-4B36-BB2C-A28FA34E77D4}"/>
              </a:ext>
            </a:extLst>
          </p:cNvPr>
          <p:cNvSpPr>
            <a:spLocks noGrp="1"/>
          </p:cNvSpPr>
          <p:nvPr>
            <p:ph type="sldNum" sz="quarter" idx="12"/>
          </p:nvPr>
        </p:nvSpPr>
        <p:spPr/>
        <p:txBody>
          <a:bodyPr/>
          <a:lstStyle/>
          <a:p>
            <a:fld id="{4FAB73BC-B049-4115-A692-8D63A059BFB8}" type="slidenum">
              <a:rPr lang="en-US" smtClean="0"/>
              <a:pPr/>
              <a:t>4</a:t>
            </a:fld>
            <a:endParaRPr lang="en-US" dirty="0"/>
          </a:p>
        </p:txBody>
      </p:sp>
      <p:pic>
        <p:nvPicPr>
          <p:cNvPr id="6" name="Picture 2" descr="Autonomous system에 대한 이미지 검색결과"/>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33870" y="1686560"/>
            <a:ext cx="5585996" cy="41894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186668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C83A0D2-225F-4866-94C5-D4F6AD8903AA}"/>
              </a:ext>
            </a:extLst>
          </p:cNvPr>
          <p:cNvSpPr>
            <a:spLocks noGrp="1"/>
          </p:cNvSpPr>
          <p:nvPr>
            <p:ph idx="1"/>
          </p:nvPr>
        </p:nvSpPr>
        <p:spPr>
          <a:xfrm>
            <a:off x="3869268" y="650748"/>
            <a:ext cx="7315200" cy="995172"/>
          </a:xfrm>
        </p:spPr>
        <p:txBody>
          <a:bodyPr/>
          <a:lstStyle/>
          <a:p>
            <a:r>
              <a:rPr lang="en-US" b="1" dirty="0" smtClean="0"/>
              <a:t>Border </a:t>
            </a:r>
            <a:r>
              <a:rPr lang="en-US" b="1" dirty="0"/>
              <a:t>Gateway </a:t>
            </a:r>
            <a:r>
              <a:rPr lang="en-US" b="1" dirty="0" smtClean="0"/>
              <a:t>Protocol</a:t>
            </a:r>
            <a:r>
              <a:rPr lang="zh-TW" altLang="en-US" b="1" dirty="0" smtClean="0"/>
              <a:t> </a:t>
            </a:r>
            <a:r>
              <a:rPr lang="en-US" altLang="zh-TW" b="1" dirty="0" smtClean="0"/>
              <a:t>(BGP)</a:t>
            </a:r>
            <a:r>
              <a:rPr lang="en-US" dirty="0" smtClean="0"/>
              <a:t>: </a:t>
            </a:r>
            <a:r>
              <a:rPr lang="en-US" dirty="0"/>
              <a:t>Protocol used to exchange routing and reachability information among AS on the internet.</a:t>
            </a:r>
            <a:endParaRPr lang="en-US" b="1" dirty="0"/>
          </a:p>
        </p:txBody>
      </p:sp>
      <p:sp>
        <p:nvSpPr>
          <p:cNvPr id="4" name="Title 1">
            <a:extLst>
              <a:ext uri="{FF2B5EF4-FFF2-40B4-BE49-F238E27FC236}">
                <a16:creationId xmlns:a16="http://schemas.microsoft.com/office/drawing/2014/main" id="{1DE5CCFE-5BB1-4670-ACAE-5189DDED0607}"/>
              </a:ext>
            </a:extLst>
          </p:cNvPr>
          <p:cNvSpPr txBox="1">
            <a:spLocks/>
          </p:cNvSpPr>
          <p:nvPr/>
        </p:nvSpPr>
        <p:spPr>
          <a:xfrm>
            <a:off x="252919" y="1123838"/>
            <a:ext cx="2947482" cy="215070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en-US" altLang="zh-TW" dirty="0"/>
              <a:t>Background</a:t>
            </a:r>
            <a:endParaRPr lang="en-US" dirty="0"/>
          </a:p>
        </p:txBody>
      </p:sp>
      <p:pic>
        <p:nvPicPr>
          <p:cNvPr id="5" name="Content Placeholder 4">
            <a:extLst>
              <a:ext uri="{FF2B5EF4-FFF2-40B4-BE49-F238E27FC236}">
                <a16:creationId xmlns:a16="http://schemas.microsoft.com/office/drawing/2014/main" id="{8C5F978F-B61A-42BF-8AF0-8791CE3DE0DF}"/>
              </a:ext>
            </a:extLst>
          </p:cNvPr>
          <p:cNvPicPr>
            <a:picLocks noChangeAspect="1"/>
          </p:cNvPicPr>
          <p:nvPr/>
        </p:nvPicPr>
        <p:blipFill>
          <a:blip r:embed="rId3"/>
          <a:stretch>
            <a:fillRect/>
          </a:stretch>
        </p:blipFill>
        <p:spPr>
          <a:xfrm>
            <a:off x="422673" y="3274542"/>
            <a:ext cx="2607974" cy="2323069"/>
          </a:xfrm>
          <a:prstGeom prst="rect">
            <a:avLst/>
          </a:prstGeom>
        </p:spPr>
      </p:pic>
      <p:sp>
        <p:nvSpPr>
          <p:cNvPr id="2" name="Slide Number Placeholder 1">
            <a:extLst>
              <a:ext uri="{FF2B5EF4-FFF2-40B4-BE49-F238E27FC236}">
                <a16:creationId xmlns:a16="http://schemas.microsoft.com/office/drawing/2014/main" id="{C97B4E5D-FDD5-4B36-BB2C-A28FA34E77D4}"/>
              </a:ext>
            </a:extLst>
          </p:cNvPr>
          <p:cNvSpPr>
            <a:spLocks noGrp="1"/>
          </p:cNvSpPr>
          <p:nvPr>
            <p:ph type="sldNum" sz="quarter" idx="12"/>
          </p:nvPr>
        </p:nvSpPr>
        <p:spPr/>
        <p:txBody>
          <a:bodyPr/>
          <a:lstStyle/>
          <a:p>
            <a:fld id="{4FAB73BC-B049-4115-A692-8D63A059BFB8}" type="slidenum">
              <a:rPr lang="en-US" smtClean="0"/>
              <a:pPr/>
              <a:t>5</a:t>
            </a:fld>
            <a:endParaRPr lang="en-US" dirty="0"/>
          </a:p>
        </p:txBody>
      </p:sp>
      <p:pic>
        <p:nvPicPr>
          <p:cNvPr id="7" name="圖片 6"/>
          <p:cNvPicPr>
            <a:picLocks noChangeAspect="1"/>
          </p:cNvPicPr>
          <p:nvPr/>
        </p:nvPicPr>
        <p:blipFill>
          <a:blip r:embed="rId4"/>
          <a:stretch>
            <a:fillRect/>
          </a:stretch>
        </p:blipFill>
        <p:spPr>
          <a:xfrm>
            <a:off x="4614547" y="1520825"/>
            <a:ext cx="5824642" cy="4708543"/>
          </a:xfrm>
          <a:prstGeom prst="rect">
            <a:avLst/>
          </a:prstGeom>
        </p:spPr>
      </p:pic>
    </p:spTree>
    <p:extLst>
      <p:ext uri="{BB962C8B-B14F-4D97-AF65-F5344CB8AC3E}">
        <p14:creationId xmlns:p14="http://schemas.microsoft.com/office/powerpoint/2010/main" val="358285485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5C9C768-29DE-4475-A296-D8A50C3FEC2E}"/>
              </a:ext>
            </a:extLst>
          </p:cNvPr>
          <p:cNvSpPr>
            <a:spLocks noGrp="1"/>
          </p:cNvSpPr>
          <p:nvPr>
            <p:ph idx="1"/>
          </p:nvPr>
        </p:nvSpPr>
        <p:spPr/>
        <p:txBody>
          <a:bodyPr/>
          <a:lstStyle/>
          <a:p>
            <a:pPr>
              <a:lnSpc>
                <a:spcPct val="200000"/>
              </a:lnSpc>
            </a:pPr>
            <a:r>
              <a:rPr lang="en-US" dirty="0"/>
              <a:t>Routed in clear text without integrity check.</a:t>
            </a:r>
          </a:p>
          <a:p>
            <a:pPr>
              <a:lnSpc>
                <a:spcPct val="200000"/>
              </a:lnSpc>
            </a:pPr>
            <a:r>
              <a:rPr lang="en-US" dirty="0"/>
              <a:t>Both node level and network wide attacks are were considered.</a:t>
            </a:r>
          </a:p>
          <a:p>
            <a:pPr>
              <a:lnSpc>
                <a:spcPct val="200000"/>
              </a:lnSpc>
            </a:pPr>
            <a:r>
              <a:rPr lang="en-US" dirty="0"/>
              <a:t>Partitioning attack to disconnect a set of nodes form the network.</a:t>
            </a:r>
          </a:p>
          <a:p>
            <a:pPr>
              <a:lnSpc>
                <a:spcPct val="200000"/>
              </a:lnSpc>
            </a:pPr>
            <a:r>
              <a:rPr lang="en-US" dirty="0"/>
              <a:t>Delay attack to slow down the propagation of blocks towards or from a given set of nodes.</a:t>
            </a:r>
          </a:p>
        </p:txBody>
      </p:sp>
      <p:sp>
        <p:nvSpPr>
          <p:cNvPr id="4" name="Title 1">
            <a:extLst>
              <a:ext uri="{FF2B5EF4-FFF2-40B4-BE49-F238E27FC236}">
                <a16:creationId xmlns:a16="http://schemas.microsoft.com/office/drawing/2014/main" id="{E2638EF2-F108-401A-ACE4-1C4013ACEF4E}"/>
              </a:ext>
            </a:extLst>
          </p:cNvPr>
          <p:cNvSpPr>
            <a:spLocks noGrp="1"/>
          </p:cNvSpPr>
          <p:nvPr>
            <p:ph type="title"/>
          </p:nvPr>
        </p:nvSpPr>
        <p:spPr>
          <a:xfrm>
            <a:off x="252919" y="1123838"/>
            <a:ext cx="2947482" cy="2272506"/>
          </a:xfrm>
        </p:spPr>
        <p:txBody>
          <a:bodyPr/>
          <a:lstStyle/>
          <a:p>
            <a:r>
              <a:rPr lang="en-US" dirty="0"/>
              <a:t>Routing </a:t>
            </a:r>
            <a:r>
              <a:rPr lang="en-US" altLang="zh-TW" dirty="0" smtClean="0"/>
              <a:t>Hijack</a:t>
            </a:r>
            <a:r>
              <a:rPr lang="en-US" dirty="0" smtClean="0"/>
              <a:t>s</a:t>
            </a:r>
            <a:endParaRPr lang="en-US" dirty="0"/>
          </a:p>
        </p:txBody>
      </p:sp>
      <p:pic>
        <p:nvPicPr>
          <p:cNvPr id="5" name="Content Placeholder 4">
            <a:extLst>
              <a:ext uri="{FF2B5EF4-FFF2-40B4-BE49-F238E27FC236}">
                <a16:creationId xmlns:a16="http://schemas.microsoft.com/office/drawing/2014/main" id="{43BA5A82-9536-4CAB-8935-C522EECF118C}"/>
              </a:ext>
            </a:extLst>
          </p:cNvPr>
          <p:cNvPicPr>
            <a:picLocks noChangeAspect="1"/>
          </p:cNvPicPr>
          <p:nvPr/>
        </p:nvPicPr>
        <p:blipFill>
          <a:blip r:embed="rId3"/>
          <a:stretch>
            <a:fillRect/>
          </a:stretch>
        </p:blipFill>
        <p:spPr>
          <a:xfrm>
            <a:off x="0" y="3566160"/>
            <a:ext cx="3448050" cy="2547257"/>
          </a:xfrm>
          <a:prstGeom prst="rect">
            <a:avLst/>
          </a:prstGeom>
        </p:spPr>
      </p:pic>
      <p:sp>
        <p:nvSpPr>
          <p:cNvPr id="2" name="Slide Number Placeholder 1">
            <a:extLst>
              <a:ext uri="{FF2B5EF4-FFF2-40B4-BE49-F238E27FC236}">
                <a16:creationId xmlns:a16="http://schemas.microsoft.com/office/drawing/2014/main" id="{E960BC11-C97E-4614-BF95-A12D7A218519}"/>
              </a:ext>
            </a:extLst>
          </p:cNvPr>
          <p:cNvSpPr>
            <a:spLocks noGrp="1"/>
          </p:cNvSpPr>
          <p:nvPr>
            <p:ph type="sldNum" sz="quarter" idx="12"/>
          </p:nvPr>
        </p:nvSpPr>
        <p:spPr/>
        <p:txBody>
          <a:bodyPr/>
          <a:lstStyle/>
          <a:p>
            <a:fld id="{4FAB73BC-B049-4115-A692-8D63A059BFB8}" type="slidenum">
              <a:rPr lang="en-US" smtClean="0"/>
              <a:pPr/>
              <a:t>6</a:t>
            </a:fld>
            <a:endParaRPr lang="en-US" dirty="0"/>
          </a:p>
        </p:txBody>
      </p:sp>
      <p:pic>
        <p:nvPicPr>
          <p:cNvPr id="6" name="圖片 5"/>
          <p:cNvPicPr>
            <a:picLocks noChangeAspect="1"/>
          </p:cNvPicPr>
          <p:nvPr/>
        </p:nvPicPr>
        <p:blipFill>
          <a:blip r:embed="rId4"/>
          <a:stretch>
            <a:fillRect/>
          </a:stretch>
        </p:blipFill>
        <p:spPr>
          <a:xfrm>
            <a:off x="3869268" y="1761362"/>
            <a:ext cx="7723292" cy="3656164"/>
          </a:xfrm>
          <a:prstGeom prst="rect">
            <a:avLst/>
          </a:prstGeom>
        </p:spPr>
      </p:pic>
      <p:pic>
        <p:nvPicPr>
          <p:cNvPr id="7" name="圖片 6"/>
          <p:cNvPicPr>
            <a:picLocks noChangeAspect="1"/>
          </p:cNvPicPr>
          <p:nvPr/>
        </p:nvPicPr>
        <p:blipFill>
          <a:blip r:embed="rId5"/>
          <a:stretch>
            <a:fillRect/>
          </a:stretch>
        </p:blipFill>
        <p:spPr>
          <a:xfrm>
            <a:off x="3876965" y="1123838"/>
            <a:ext cx="7763547" cy="4293688"/>
          </a:xfrm>
          <a:prstGeom prst="rect">
            <a:avLst/>
          </a:prstGeom>
        </p:spPr>
      </p:pic>
      <p:pic>
        <p:nvPicPr>
          <p:cNvPr id="8" name="圖片 7"/>
          <p:cNvPicPr>
            <a:picLocks noChangeAspect="1"/>
          </p:cNvPicPr>
          <p:nvPr/>
        </p:nvPicPr>
        <p:blipFill>
          <a:blip r:embed="rId6"/>
          <a:stretch>
            <a:fillRect/>
          </a:stretch>
        </p:blipFill>
        <p:spPr>
          <a:xfrm>
            <a:off x="4964643" y="539470"/>
            <a:ext cx="6219825" cy="5816880"/>
          </a:xfrm>
          <a:prstGeom prst="rect">
            <a:avLst/>
          </a:prstGeom>
        </p:spPr>
      </p:pic>
    </p:spTree>
    <p:extLst>
      <p:ext uri="{BB962C8B-B14F-4D97-AF65-F5344CB8AC3E}">
        <p14:creationId xmlns:p14="http://schemas.microsoft.com/office/powerpoint/2010/main" val="3442055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heel(1)">
                                      <p:cBhvr>
                                        <p:cTn id="7" dur="20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31"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p:cTn id="12" dur="1000" fill="hold"/>
                                        <p:tgtEl>
                                          <p:spTgt spid="8"/>
                                        </p:tgtEl>
                                        <p:attrNameLst>
                                          <p:attrName>ppt_w</p:attrName>
                                        </p:attrNameLst>
                                      </p:cBhvr>
                                      <p:tavLst>
                                        <p:tav tm="0">
                                          <p:val>
                                            <p:fltVal val="0"/>
                                          </p:val>
                                        </p:tav>
                                        <p:tav tm="100000">
                                          <p:val>
                                            <p:strVal val="#ppt_w"/>
                                          </p:val>
                                        </p:tav>
                                      </p:tavLst>
                                    </p:anim>
                                    <p:anim calcmode="lin" valueType="num">
                                      <p:cBhvr>
                                        <p:cTn id="13" dur="1000" fill="hold"/>
                                        <p:tgtEl>
                                          <p:spTgt spid="8"/>
                                        </p:tgtEl>
                                        <p:attrNameLst>
                                          <p:attrName>ppt_h</p:attrName>
                                        </p:attrNameLst>
                                      </p:cBhvr>
                                      <p:tavLst>
                                        <p:tav tm="0">
                                          <p:val>
                                            <p:fltVal val="0"/>
                                          </p:val>
                                        </p:tav>
                                        <p:tav tm="100000">
                                          <p:val>
                                            <p:strVal val="#ppt_h"/>
                                          </p:val>
                                        </p:tav>
                                      </p:tavLst>
                                    </p:anim>
                                    <p:anim calcmode="lin" valueType="num">
                                      <p:cBhvr>
                                        <p:cTn id="14" dur="1000" fill="hold"/>
                                        <p:tgtEl>
                                          <p:spTgt spid="8"/>
                                        </p:tgtEl>
                                        <p:attrNameLst>
                                          <p:attrName>style.rotation</p:attrName>
                                        </p:attrNameLst>
                                      </p:cBhvr>
                                      <p:tavLst>
                                        <p:tav tm="0">
                                          <p:val>
                                            <p:fltVal val="90"/>
                                          </p:val>
                                        </p:tav>
                                        <p:tav tm="100000">
                                          <p:val>
                                            <p:fltVal val="0"/>
                                          </p:val>
                                        </p:tav>
                                      </p:tavLst>
                                    </p:anim>
                                    <p:animEffect transition="in" filter="fade">
                                      <p:cBhvr>
                                        <p:cTn id="15"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9F328D-D6E4-40C0-BA39-C58957F299A6}"/>
              </a:ext>
            </a:extLst>
          </p:cNvPr>
          <p:cNvSpPr>
            <a:spLocks noGrp="1"/>
          </p:cNvSpPr>
          <p:nvPr>
            <p:ph type="title"/>
          </p:nvPr>
        </p:nvSpPr>
        <p:spPr>
          <a:xfrm>
            <a:off x="252919" y="1123837"/>
            <a:ext cx="2947482" cy="2570833"/>
          </a:xfrm>
        </p:spPr>
        <p:txBody>
          <a:bodyPr/>
          <a:lstStyle/>
          <a:p>
            <a:r>
              <a:rPr lang="en-US" sz="4800" dirty="0" smtClean="0"/>
              <a:t>About Bitcoin</a:t>
            </a:r>
            <a:r>
              <a:rPr lang="en-US" dirty="0"/>
              <a:t/>
            </a:r>
            <a:br>
              <a:rPr lang="en-US" dirty="0"/>
            </a:br>
            <a:endParaRPr lang="en-US" dirty="0"/>
          </a:p>
        </p:txBody>
      </p:sp>
      <p:sp>
        <p:nvSpPr>
          <p:cNvPr id="3" name="Content Placeholder 2">
            <a:extLst>
              <a:ext uri="{FF2B5EF4-FFF2-40B4-BE49-F238E27FC236}">
                <a16:creationId xmlns:a16="http://schemas.microsoft.com/office/drawing/2014/main" id="{0EE71696-33A3-41F0-A152-39BE2FC6DB81}"/>
              </a:ext>
            </a:extLst>
          </p:cNvPr>
          <p:cNvSpPr>
            <a:spLocks noGrp="1"/>
          </p:cNvSpPr>
          <p:nvPr>
            <p:ph idx="1"/>
          </p:nvPr>
        </p:nvSpPr>
        <p:spPr/>
        <p:txBody>
          <a:bodyPr/>
          <a:lstStyle/>
          <a:p>
            <a:pPr>
              <a:lnSpc>
                <a:spcPct val="200000"/>
              </a:lnSpc>
            </a:pPr>
            <a:r>
              <a:rPr lang="en-US" dirty="0" smtClean="0"/>
              <a:t>Scatter </a:t>
            </a:r>
            <a:r>
              <a:rPr lang="en-US" dirty="0"/>
              <a:t>all around the globe.</a:t>
            </a:r>
          </a:p>
          <a:p>
            <a:pPr>
              <a:lnSpc>
                <a:spcPct val="200000"/>
              </a:lnSpc>
            </a:pPr>
            <a:r>
              <a:rPr lang="en-US" dirty="0" smtClean="0"/>
              <a:t>Establish </a:t>
            </a:r>
            <a:r>
              <a:rPr lang="en-US" dirty="0"/>
              <a:t>random connections.</a:t>
            </a:r>
          </a:p>
          <a:p>
            <a:pPr>
              <a:lnSpc>
                <a:spcPct val="200000"/>
              </a:lnSpc>
            </a:pPr>
            <a:r>
              <a:rPr lang="en-US" dirty="0" smtClean="0"/>
              <a:t>Use </a:t>
            </a:r>
            <a:r>
              <a:rPr lang="en-US" dirty="0" err="1"/>
              <a:t>multihoming</a:t>
            </a:r>
            <a:r>
              <a:rPr lang="en-US" dirty="0"/>
              <a:t> and extra relay networks</a:t>
            </a:r>
            <a:r>
              <a:rPr lang="en-US" dirty="0" smtClean="0"/>
              <a:t>.</a:t>
            </a:r>
            <a:endParaRPr lang="en-US" dirty="0"/>
          </a:p>
        </p:txBody>
      </p:sp>
      <p:pic>
        <p:nvPicPr>
          <p:cNvPr id="5" name="Picture 4">
            <a:extLst>
              <a:ext uri="{FF2B5EF4-FFF2-40B4-BE49-F238E27FC236}">
                <a16:creationId xmlns:a16="http://schemas.microsoft.com/office/drawing/2014/main" id="{2E76A7C7-DD8C-47EC-94CD-7E75DDA7CE2C}"/>
              </a:ext>
            </a:extLst>
          </p:cNvPr>
          <p:cNvPicPr>
            <a:picLocks noChangeAspect="1"/>
          </p:cNvPicPr>
          <p:nvPr/>
        </p:nvPicPr>
        <p:blipFill>
          <a:blip r:embed="rId3"/>
          <a:stretch>
            <a:fillRect/>
          </a:stretch>
        </p:blipFill>
        <p:spPr>
          <a:xfrm>
            <a:off x="4875" y="3546389"/>
            <a:ext cx="3455017" cy="2557849"/>
          </a:xfrm>
          <a:prstGeom prst="rect">
            <a:avLst/>
          </a:prstGeom>
        </p:spPr>
      </p:pic>
      <p:sp>
        <p:nvSpPr>
          <p:cNvPr id="4" name="Slide Number Placeholder 3">
            <a:extLst>
              <a:ext uri="{FF2B5EF4-FFF2-40B4-BE49-F238E27FC236}">
                <a16:creationId xmlns:a16="http://schemas.microsoft.com/office/drawing/2014/main" id="{5CB3BFD0-A0B6-4427-B395-B15DDD7C660D}"/>
              </a:ext>
            </a:extLst>
          </p:cNvPr>
          <p:cNvSpPr>
            <a:spLocks noGrp="1"/>
          </p:cNvSpPr>
          <p:nvPr>
            <p:ph type="sldNum" sz="quarter" idx="12"/>
          </p:nvPr>
        </p:nvSpPr>
        <p:spPr/>
        <p:txBody>
          <a:bodyPr/>
          <a:lstStyle/>
          <a:p>
            <a:fld id="{4FAB73BC-B049-4115-A692-8D63A059BFB8}" type="slidenum">
              <a:rPr lang="en-US" smtClean="0"/>
              <a:pPr/>
              <a:t>7</a:t>
            </a:fld>
            <a:endParaRPr lang="en-US" dirty="0"/>
          </a:p>
        </p:txBody>
      </p:sp>
      <p:sp>
        <p:nvSpPr>
          <p:cNvPr id="6" name="矩形 5"/>
          <p:cNvSpPr/>
          <p:nvPr/>
        </p:nvSpPr>
        <p:spPr>
          <a:xfrm>
            <a:off x="3869268" y="864108"/>
            <a:ext cx="6869852" cy="1569660"/>
          </a:xfrm>
          <a:prstGeom prst="rect">
            <a:avLst/>
          </a:prstGeom>
        </p:spPr>
        <p:txBody>
          <a:bodyPr wrap="square">
            <a:spAutoFit/>
          </a:bodyPr>
          <a:lstStyle/>
          <a:p>
            <a:r>
              <a:rPr lang="en-US" altLang="zh-TW" sz="2400" dirty="0">
                <a:solidFill>
                  <a:srgbClr val="434343"/>
                </a:solidFill>
                <a:latin typeface="LucidaGrande"/>
              </a:rPr>
              <a:t>In principle, Bitcoin should be </a:t>
            </a:r>
            <a:r>
              <a:rPr lang="en-US" altLang="zh-TW" sz="2400" dirty="0">
                <a:solidFill>
                  <a:srgbClr val="FF2600"/>
                </a:solidFill>
                <a:latin typeface="LucidaGrande"/>
              </a:rPr>
              <a:t>highly </a:t>
            </a:r>
            <a:r>
              <a:rPr lang="en-US" altLang="zh-TW" sz="2400" dirty="0" smtClean="0">
                <a:solidFill>
                  <a:srgbClr val="FF2600"/>
                </a:solidFill>
                <a:latin typeface="LucidaGrande"/>
              </a:rPr>
              <a:t>decentralized</a:t>
            </a:r>
            <a:r>
              <a:rPr lang="zh-TW" altLang="en-US" sz="2400" dirty="0" smtClean="0">
                <a:solidFill>
                  <a:srgbClr val="FF2600"/>
                </a:solidFill>
                <a:latin typeface="LucidaGrande"/>
              </a:rPr>
              <a:t> </a:t>
            </a:r>
            <a:r>
              <a:rPr lang="en-US" altLang="zh-TW" sz="2400" dirty="0" smtClean="0">
                <a:solidFill>
                  <a:srgbClr val="434343"/>
                </a:solidFill>
                <a:latin typeface="LucidaGrande"/>
              </a:rPr>
              <a:t>making </a:t>
            </a:r>
            <a:r>
              <a:rPr lang="en-US" altLang="zh-TW" sz="2400" dirty="0">
                <a:solidFill>
                  <a:srgbClr val="434343"/>
                </a:solidFill>
                <a:latin typeface="LucidaGrande"/>
              </a:rPr>
              <a:t>it robust to routing </a:t>
            </a:r>
            <a:r>
              <a:rPr lang="en-US" altLang="zh-TW" sz="2400" dirty="0" smtClean="0">
                <a:solidFill>
                  <a:srgbClr val="434343"/>
                </a:solidFill>
                <a:latin typeface="LucidaGrande"/>
              </a:rPr>
              <a:t>attacks.</a:t>
            </a:r>
            <a:r>
              <a:rPr lang="zh-TW" altLang="en-US" sz="2400" dirty="0" smtClean="0">
                <a:solidFill>
                  <a:srgbClr val="434343"/>
                </a:solidFill>
                <a:latin typeface="LucidaGrande"/>
              </a:rPr>
              <a:t> </a:t>
            </a:r>
            <a:endParaRPr lang="en-US" altLang="zh-TW" sz="2400" dirty="0" smtClean="0">
              <a:solidFill>
                <a:srgbClr val="434343"/>
              </a:solidFill>
              <a:latin typeface="LucidaGrande"/>
            </a:endParaRPr>
          </a:p>
          <a:p>
            <a:endParaRPr lang="en-US" altLang="zh-TW" sz="2400" dirty="0" smtClean="0">
              <a:solidFill>
                <a:srgbClr val="434343"/>
              </a:solidFill>
              <a:latin typeface="LucidaGrande"/>
            </a:endParaRPr>
          </a:p>
          <a:p>
            <a:r>
              <a:rPr lang="en-US" altLang="zh-TW" sz="2400" dirty="0" smtClean="0">
                <a:solidFill>
                  <a:srgbClr val="434343"/>
                </a:solidFill>
                <a:latin typeface="LucidaGrande"/>
              </a:rPr>
              <a:t>Bitcoin</a:t>
            </a:r>
            <a:r>
              <a:rPr lang="zh-TW" altLang="en-US" sz="2400" dirty="0" smtClean="0">
                <a:solidFill>
                  <a:srgbClr val="434343"/>
                </a:solidFill>
                <a:latin typeface="LucidaGrande"/>
              </a:rPr>
              <a:t> </a:t>
            </a:r>
            <a:r>
              <a:rPr lang="en-US" altLang="zh-TW" sz="2400" dirty="0" smtClean="0">
                <a:solidFill>
                  <a:srgbClr val="434343"/>
                </a:solidFill>
                <a:latin typeface="LucidaGrande"/>
              </a:rPr>
              <a:t>nodes</a:t>
            </a:r>
            <a:r>
              <a:rPr lang="zh-TW" altLang="en-US" sz="2400" dirty="0">
                <a:solidFill>
                  <a:srgbClr val="434343"/>
                </a:solidFill>
                <a:latin typeface="LucidaGrande"/>
              </a:rPr>
              <a:t> </a:t>
            </a:r>
            <a:r>
              <a:rPr lang="en-US" altLang="zh-TW" sz="2400" dirty="0" smtClean="0">
                <a:solidFill>
                  <a:srgbClr val="434343"/>
                </a:solidFill>
                <a:latin typeface="LucidaGrande"/>
              </a:rPr>
              <a:t>should……</a:t>
            </a:r>
            <a:endParaRPr lang="zh-TW" altLang="en-US" sz="2400" dirty="0"/>
          </a:p>
        </p:txBody>
      </p:sp>
    </p:spTree>
    <p:extLst>
      <p:ext uri="{BB962C8B-B14F-4D97-AF65-F5344CB8AC3E}">
        <p14:creationId xmlns:p14="http://schemas.microsoft.com/office/powerpoint/2010/main" val="341709376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9F328D-D6E4-40C0-BA39-C58957F299A6}"/>
              </a:ext>
            </a:extLst>
          </p:cNvPr>
          <p:cNvSpPr>
            <a:spLocks noGrp="1"/>
          </p:cNvSpPr>
          <p:nvPr>
            <p:ph type="title"/>
          </p:nvPr>
        </p:nvSpPr>
        <p:spPr>
          <a:xfrm>
            <a:off x="252919" y="1123837"/>
            <a:ext cx="2947482" cy="2570833"/>
          </a:xfrm>
        </p:spPr>
        <p:txBody>
          <a:bodyPr/>
          <a:lstStyle/>
          <a:p>
            <a:r>
              <a:rPr lang="en-US" sz="4800" dirty="0" smtClean="0"/>
              <a:t>About Bitcoin</a:t>
            </a:r>
            <a:r>
              <a:rPr lang="en-US" dirty="0"/>
              <a:t/>
            </a:r>
            <a:br>
              <a:rPr lang="en-US" dirty="0"/>
            </a:br>
            <a:endParaRPr lang="en-US" dirty="0"/>
          </a:p>
        </p:txBody>
      </p:sp>
      <p:pic>
        <p:nvPicPr>
          <p:cNvPr id="5" name="Picture 4">
            <a:extLst>
              <a:ext uri="{FF2B5EF4-FFF2-40B4-BE49-F238E27FC236}">
                <a16:creationId xmlns:a16="http://schemas.microsoft.com/office/drawing/2014/main" id="{2E76A7C7-DD8C-47EC-94CD-7E75DDA7CE2C}"/>
              </a:ext>
            </a:extLst>
          </p:cNvPr>
          <p:cNvPicPr>
            <a:picLocks noChangeAspect="1"/>
          </p:cNvPicPr>
          <p:nvPr/>
        </p:nvPicPr>
        <p:blipFill>
          <a:blip r:embed="rId3"/>
          <a:stretch>
            <a:fillRect/>
          </a:stretch>
        </p:blipFill>
        <p:spPr>
          <a:xfrm>
            <a:off x="4875" y="3546389"/>
            <a:ext cx="3455017" cy="2557849"/>
          </a:xfrm>
          <a:prstGeom prst="rect">
            <a:avLst/>
          </a:prstGeom>
        </p:spPr>
      </p:pic>
      <p:sp>
        <p:nvSpPr>
          <p:cNvPr id="4" name="Slide Number Placeholder 3">
            <a:extLst>
              <a:ext uri="{FF2B5EF4-FFF2-40B4-BE49-F238E27FC236}">
                <a16:creationId xmlns:a16="http://schemas.microsoft.com/office/drawing/2014/main" id="{5CB3BFD0-A0B6-4427-B395-B15DDD7C660D}"/>
              </a:ext>
            </a:extLst>
          </p:cNvPr>
          <p:cNvSpPr>
            <a:spLocks noGrp="1"/>
          </p:cNvSpPr>
          <p:nvPr>
            <p:ph type="sldNum" sz="quarter" idx="12"/>
          </p:nvPr>
        </p:nvSpPr>
        <p:spPr/>
        <p:txBody>
          <a:bodyPr/>
          <a:lstStyle/>
          <a:p>
            <a:fld id="{4FAB73BC-B049-4115-A692-8D63A059BFB8}" type="slidenum">
              <a:rPr lang="en-US" smtClean="0"/>
              <a:pPr/>
              <a:t>8</a:t>
            </a:fld>
            <a:endParaRPr lang="en-US" dirty="0"/>
          </a:p>
        </p:txBody>
      </p:sp>
      <p:sp>
        <p:nvSpPr>
          <p:cNvPr id="6" name="矩形 5"/>
          <p:cNvSpPr/>
          <p:nvPr/>
        </p:nvSpPr>
        <p:spPr>
          <a:xfrm>
            <a:off x="3869268" y="864108"/>
            <a:ext cx="7144172" cy="830997"/>
          </a:xfrm>
          <a:prstGeom prst="rect">
            <a:avLst/>
          </a:prstGeom>
        </p:spPr>
        <p:txBody>
          <a:bodyPr wrap="square">
            <a:spAutoFit/>
          </a:bodyPr>
          <a:lstStyle/>
          <a:p>
            <a:r>
              <a:rPr lang="en-US" altLang="zh-TW" sz="2400" dirty="0">
                <a:solidFill>
                  <a:srgbClr val="434343"/>
                </a:solidFill>
                <a:latin typeface="LucidaGrande"/>
              </a:rPr>
              <a:t>In principle, Bitcoin should be </a:t>
            </a:r>
            <a:r>
              <a:rPr lang="en-US" altLang="zh-TW" sz="2400" dirty="0">
                <a:solidFill>
                  <a:srgbClr val="FF2600"/>
                </a:solidFill>
                <a:latin typeface="LucidaGrande"/>
              </a:rPr>
              <a:t>highly </a:t>
            </a:r>
            <a:r>
              <a:rPr lang="en-US" altLang="zh-TW" sz="2400" dirty="0" smtClean="0">
                <a:solidFill>
                  <a:srgbClr val="FF2600"/>
                </a:solidFill>
                <a:latin typeface="LucidaGrande"/>
              </a:rPr>
              <a:t>decentralized</a:t>
            </a:r>
            <a:r>
              <a:rPr lang="zh-TW" altLang="en-US" sz="2400" dirty="0" smtClean="0">
                <a:solidFill>
                  <a:srgbClr val="FF2600"/>
                </a:solidFill>
                <a:latin typeface="LucidaGrande"/>
              </a:rPr>
              <a:t> </a:t>
            </a:r>
            <a:r>
              <a:rPr lang="en-US" altLang="zh-TW" sz="2400" dirty="0" smtClean="0">
                <a:solidFill>
                  <a:srgbClr val="434343"/>
                </a:solidFill>
                <a:latin typeface="LucidaGrande"/>
              </a:rPr>
              <a:t>making </a:t>
            </a:r>
            <a:r>
              <a:rPr lang="en-US" altLang="zh-TW" sz="2400" dirty="0">
                <a:solidFill>
                  <a:srgbClr val="434343"/>
                </a:solidFill>
                <a:latin typeface="LucidaGrande"/>
              </a:rPr>
              <a:t>it robust to routing </a:t>
            </a:r>
            <a:r>
              <a:rPr lang="en-US" altLang="zh-TW" sz="2400" dirty="0" smtClean="0">
                <a:solidFill>
                  <a:srgbClr val="434343"/>
                </a:solidFill>
                <a:latin typeface="LucidaGrande"/>
              </a:rPr>
              <a:t>attacks.</a:t>
            </a:r>
            <a:r>
              <a:rPr lang="zh-TW" altLang="en-US" sz="2400" dirty="0" smtClean="0">
                <a:solidFill>
                  <a:srgbClr val="434343"/>
                </a:solidFill>
                <a:latin typeface="LucidaGrande"/>
              </a:rPr>
              <a:t> </a:t>
            </a:r>
            <a:endParaRPr lang="en-US" altLang="zh-TW" sz="2400" dirty="0" smtClean="0">
              <a:solidFill>
                <a:srgbClr val="434343"/>
              </a:solidFill>
              <a:latin typeface="LucidaGrande"/>
            </a:endParaRPr>
          </a:p>
        </p:txBody>
      </p:sp>
      <p:pic>
        <p:nvPicPr>
          <p:cNvPr id="8" name="圖片 7"/>
          <p:cNvPicPr>
            <a:picLocks noChangeAspect="1"/>
          </p:cNvPicPr>
          <p:nvPr/>
        </p:nvPicPr>
        <p:blipFill>
          <a:blip r:embed="rId4"/>
          <a:stretch>
            <a:fillRect/>
          </a:stretch>
        </p:blipFill>
        <p:spPr>
          <a:xfrm>
            <a:off x="3869268" y="864108"/>
            <a:ext cx="7000240" cy="952653"/>
          </a:xfrm>
          <a:prstGeom prst="rect">
            <a:avLst/>
          </a:prstGeom>
        </p:spPr>
      </p:pic>
      <p:pic>
        <p:nvPicPr>
          <p:cNvPr id="9" name="圖片 8"/>
          <p:cNvPicPr>
            <a:picLocks noChangeAspect="1"/>
          </p:cNvPicPr>
          <p:nvPr/>
        </p:nvPicPr>
        <p:blipFill>
          <a:blip r:embed="rId5"/>
          <a:stretch>
            <a:fillRect/>
          </a:stretch>
        </p:blipFill>
        <p:spPr>
          <a:xfrm>
            <a:off x="3869268" y="881962"/>
            <a:ext cx="7540051" cy="813143"/>
          </a:xfrm>
          <a:prstGeom prst="rect">
            <a:avLst/>
          </a:prstGeom>
        </p:spPr>
      </p:pic>
      <p:pic>
        <p:nvPicPr>
          <p:cNvPr id="10" name="圖片 9"/>
          <p:cNvPicPr>
            <a:picLocks noChangeAspect="1"/>
          </p:cNvPicPr>
          <p:nvPr/>
        </p:nvPicPr>
        <p:blipFill>
          <a:blip r:embed="rId6"/>
          <a:stretch>
            <a:fillRect/>
          </a:stretch>
        </p:blipFill>
        <p:spPr>
          <a:xfrm>
            <a:off x="3707936" y="3309013"/>
            <a:ext cx="7733520" cy="1433428"/>
          </a:xfrm>
          <a:prstGeom prst="rect">
            <a:avLst/>
          </a:prstGeom>
        </p:spPr>
      </p:pic>
    </p:spTree>
    <p:extLst>
      <p:ext uri="{BB962C8B-B14F-4D97-AF65-F5344CB8AC3E}">
        <p14:creationId xmlns:p14="http://schemas.microsoft.com/office/powerpoint/2010/main" val="412821459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outVertical)">
                                      <p:cBhvr>
                                        <p:cTn id="7" dur="500"/>
                                        <p:tgtEl>
                                          <p:spTgt spid="9"/>
                                        </p:tgtEl>
                                      </p:cBhvr>
                                    </p:animEffect>
                                  </p:childTnLst>
                                </p:cTn>
                              </p:par>
                            </p:childTnLst>
                          </p:cTn>
                        </p:par>
                        <p:par>
                          <p:cTn id="8" fill="hold">
                            <p:stCondLst>
                              <p:cond delay="500"/>
                            </p:stCondLst>
                            <p:childTnLst>
                              <p:par>
                                <p:cTn id="9" presetID="2" presetClass="entr" presetSubtype="4" fill="hold" nodeType="afterEffect">
                                  <p:stCondLst>
                                    <p:cond delay="5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ppt_x"/>
                                          </p:val>
                                        </p:tav>
                                        <p:tav tm="100000">
                                          <p:val>
                                            <p:strVal val="#ppt_x"/>
                                          </p:val>
                                        </p:tav>
                                      </p:tavLst>
                                    </p:anim>
                                    <p:anim calcmode="lin" valueType="num">
                                      <p:cBhvr additive="base">
                                        <p:cTn id="1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9F328D-D6E4-40C0-BA39-C58957F299A6}"/>
              </a:ext>
            </a:extLst>
          </p:cNvPr>
          <p:cNvSpPr>
            <a:spLocks noGrp="1"/>
          </p:cNvSpPr>
          <p:nvPr>
            <p:ph type="title"/>
          </p:nvPr>
        </p:nvSpPr>
        <p:spPr>
          <a:xfrm>
            <a:off x="252919" y="1123837"/>
            <a:ext cx="2947482" cy="2570833"/>
          </a:xfrm>
        </p:spPr>
        <p:txBody>
          <a:bodyPr/>
          <a:lstStyle/>
          <a:p>
            <a:r>
              <a:rPr lang="en-US" sz="4800" dirty="0" smtClean="0"/>
              <a:t>About Bitcoin</a:t>
            </a:r>
            <a:r>
              <a:rPr lang="en-US" dirty="0"/>
              <a:t/>
            </a:r>
            <a:br>
              <a:rPr lang="en-US" dirty="0"/>
            </a:br>
            <a:endParaRPr lang="en-US" dirty="0"/>
          </a:p>
        </p:txBody>
      </p:sp>
      <p:pic>
        <p:nvPicPr>
          <p:cNvPr id="5" name="Picture 4">
            <a:extLst>
              <a:ext uri="{FF2B5EF4-FFF2-40B4-BE49-F238E27FC236}">
                <a16:creationId xmlns:a16="http://schemas.microsoft.com/office/drawing/2014/main" id="{2E76A7C7-DD8C-47EC-94CD-7E75DDA7CE2C}"/>
              </a:ext>
            </a:extLst>
          </p:cNvPr>
          <p:cNvPicPr>
            <a:picLocks noChangeAspect="1"/>
          </p:cNvPicPr>
          <p:nvPr/>
        </p:nvPicPr>
        <p:blipFill>
          <a:blip r:embed="rId3"/>
          <a:stretch>
            <a:fillRect/>
          </a:stretch>
        </p:blipFill>
        <p:spPr>
          <a:xfrm>
            <a:off x="4875" y="3546389"/>
            <a:ext cx="3455017" cy="2557849"/>
          </a:xfrm>
          <a:prstGeom prst="rect">
            <a:avLst/>
          </a:prstGeom>
        </p:spPr>
      </p:pic>
      <p:sp>
        <p:nvSpPr>
          <p:cNvPr id="4" name="Slide Number Placeholder 3">
            <a:extLst>
              <a:ext uri="{FF2B5EF4-FFF2-40B4-BE49-F238E27FC236}">
                <a16:creationId xmlns:a16="http://schemas.microsoft.com/office/drawing/2014/main" id="{5CB3BFD0-A0B6-4427-B395-B15DDD7C660D}"/>
              </a:ext>
            </a:extLst>
          </p:cNvPr>
          <p:cNvSpPr>
            <a:spLocks noGrp="1"/>
          </p:cNvSpPr>
          <p:nvPr>
            <p:ph type="sldNum" sz="quarter" idx="12"/>
          </p:nvPr>
        </p:nvSpPr>
        <p:spPr/>
        <p:txBody>
          <a:bodyPr/>
          <a:lstStyle/>
          <a:p>
            <a:fld id="{4FAB73BC-B049-4115-A692-8D63A059BFB8}" type="slidenum">
              <a:rPr lang="en-US" smtClean="0"/>
              <a:pPr/>
              <a:t>9</a:t>
            </a:fld>
            <a:endParaRPr lang="en-US" dirty="0"/>
          </a:p>
        </p:txBody>
      </p:sp>
      <p:pic>
        <p:nvPicPr>
          <p:cNvPr id="3" name="圖片 2"/>
          <p:cNvPicPr>
            <a:picLocks noChangeAspect="1"/>
          </p:cNvPicPr>
          <p:nvPr/>
        </p:nvPicPr>
        <p:blipFill>
          <a:blip r:embed="rId4"/>
          <a:stretch>
            <a:fillRect/>
          </a:stretch>
        </p:blipFill>
        <p:spPr>
          <a:xfrm>
            <a:off x="4594226" y="765493"/>
            <a:ext cx="6199504" cy="1129712"/>
          </a:xfrm>
          <a:prstGeom prst="rect">
            <a:avLst/>
          </a:prstGeom>
        </p:spPr>
      </p:pic>
      <p:pic>
        <p:nvPicPr>
          <p:cNvPr id="7" name="圖片 6"/>
          <p:cNvPicPr>
            <a:picLocks noChangeAspect="1"/>
          </p:cNvPicPr>
          <p:nvPr/>
        </p:nvPicPr>
        <p:blipFill>
          <a:blip r:embed="rId5"/>
          <a:stretch>
            <a:fillRect/>
          </a:stretch>
        </p:blipFill>
        <p:spPr>
          <a:xfrm>
            <a:off x="3860911" y="2198211"/>
            <a:ext cx="6932819" cy="3989908"/>
          </a:xfrm>
          <a:prstGeom prst="rect">
            <a:avLst/>
          </a:prstGeom>
        </p:spPr>
      </p:pic>
    </p:spTree>
    <p:extLst>
      <p:ext uri="{BB962C8B-B14F-4D97-AF65-F5344CB8AC3E}">
        <p14:creationId xmlns:p14="http://schemas.microsoft.com/office/powerpoint/2010/main" val="1234344345"/>
      </p:ext>
    </p:extLst>
  </p:cSld>
  <p:clrMapOvr>
    <a:masterClrMapping/>
  </p:clrMapOvr>
  <mc:AlternateContent xmlns:mc="http://schemas.openxmlformats.org/markup-compatibility/2006">
    <mc:Choice xmlns:p14="http://schemas.microsoft.com/office/powerpoint/2010/main" Requires="p14">
      <p:transition p14:dur="25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Frame">
  <a:themeElements>
    <a:clrScheme name="Aspect">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Frame">
      <a:maj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Frame">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Frame" id="{F226E7A2-7162-461C-9490-D27D9DC04E43}" vid="{39D77354-939E-4A26-AE51-B3F9618B14B7}"/>
    </a:ext>
  </a:extLst>
</a:theme>
</file>

<file path=ppt/theme/theme2.xml><?xml version="1.0" encoding="utf-8"?>
<a:theme xmlns:a="http://schemas.openxmlformats.org/drawingml/2006/main" name="Office 主题">
  <a:themeElements>
    <a:clrScheme name="自定义 7">
      <a:dk1>
        <a:srgbClr val="000000"/>
      </a:dk1>
      <a:lt1>
        <a:srgbClr val="FFFFFF"/>
      </a:lt1>
      <a:dk2>
        <a:srgbClr val="000000"/>
      </a:dk2>
      <a:lt2>
        <a:srgbClr val="FFFFFF"/>
      </a:lt2>
      <a:accent1>
        <a:srgbClr val="FDDAB8"/>
      </a:accent1>
      <a:accent2>
        <a:srgbClr val="D28C79"/>
      </a:accent2>
      <a:accent3>
        <a:srgbClr val="534544"/>
      </a:accent3>
      <a:accent4>
        <a:srgbClr val="121212"/>
      </a:accent4>
      <a:accent5>
        <a:srgbClr val="4472C4"/>
      </a:accent5>
      <a:accent6>
        <a:srgbClr val="70AD47"/>
      </a:accent6>
      <a:hlink>
        <a:srgbClr val="0563C1"/>
      </a:hlink>
      <a:folHlink>
        <a:srgbClr val="954F72"/>
      </a:folHlink>
    </a:clrScheme>
    <a:fontScheme name="officeplus">
      <a:majorFont>
        <a:latin typeface="Calibri Light"/>
        <a:ea typeface="微软雅黑"/>
        <a:cs typeface=""/>
      </a:majorFont>
      <a:minorFont>
        <a:latin typeface="Calibri"/>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lnSpc>
            <a:spcPct val="130000"/>
          </a:lnSpc>
          <a:defRPr sz="1200" dirty="0">
            <a:latin typeface="微软雅黑" panose="020B0503020204020204" pitchFamily="34" charset="-122"/>
            <a:ea typeface="微软雅黑" panose="020B0503020204020204" pitchFamily="34" charset="-122"/>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nSpc>
            <a:spcPct val="130000"/>
          </a:lnSpc>
          <a:spcBef>
            <a:spcPts val="600"/>
          </a:spcBef>
          <a:defRPr sz="1200" kern="0" dirty="0">
            <a:latin typeface="微软雅黑" panose="020B0503020204020204" pitchFamily="34" charset="-122"/>
            <a:ea typeface="微软雅黑" panose="020B0503020204020204" pitchFamily="34" charset="-122"/>
            <a:cs typeface="+mn-ea"/>
            <a:sym typeface="+mn-lt"/>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主题">
  <a:themeElements>
    <a:clrScheme name="自定义 7">
      <a:dk1>
        <a:srgbClr val="000000"/>
      </a:dk1>
      <a:lt1>
        <a:srgbClr val="FFFFFF"/>
      </a:lt1>
      <a:dk2>
        <a:srgbClr val="000000"/>
      </a:dk2>
      <a:lt2>
        <a:srgbClr val="FFFFFF"/>
      </a:lt2>
      <a:accent1>
        <a:srgbClr val="FDDAB8"/>
      </a:accent1>
      <a:accent2>
        <a:srgbClr val="D28C79"/>
      </a:accent2>
      <a:accent3>
        <a:srgbClr val="534544"/>
      </a:accent3>
      <a:accent4>
        <a:srgbClr val="121212"/>
      </a:accent4>
      <a:accent5>
        <a:srgbClr val="4472C4"/>
      </a:accent5>
      <a:accent6>
        <a:srgbClr val="70AD47"/>
      </a:accent6>
      <a:hlink>
        <a:srgbClr val="0563C1"/>
      </a:hlink>
      <a:folHlink>
        <a:srgbClr val="954F72"/>
      </a:folHlink>
    </a:clrScheme>
    <a:fontScheme name="officeplus">
      <a:majorFont>
        <a:latin typeface="Calibri Light"/>
        <a:ea typeface="微软雅黑"/>
        <a:cs typeface=""/>
      </a:majorFont>
      <a:minorFont>
        <a:latin typeface="Calibri"/>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lnSpc>
            <a:spcPct val="130000"/>
          </a:lnSpc>
          <a:defRPr sz="1200" dirty="0">
            <a:latin typeface="微软雅黑" panose="020B0503020204020204" pitchFamily="34" charset="-122"/>
            <a:ea typeface="微软雅黑" panose="020B0503020204020204" pitchFamily="34" charset="-122"/>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nSpc>
            <a:spcPct val="130000"/>
          </a:lnSpc>
          <a:spcBef>
            <a:spcPts val="600"/>
          </a:spcBef>
          <a:defRPr sz="1200" kern="0" dirty="0">
            <a:latin typeface="微软雅黑" panose="020B0503020204020204" pitchFamily="34" charset="-122"/>
            <a:ea typeface="微软雅黑" panose="020B0503020204020204" pitchFamily="34" charset="-122"/>
            <a:cs typeface="+mn-ea"/>
            <a:sym typeface="+mn-lt"/>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2_Office 主题">
  <a:themeElements>
    <a:clrScheme name="自定义 7">
      <a:dk1>
        <a:srgbClr val="000000"/>
      </a:dk1>
      <a:lt1>
        <a:srgbClr val="FFFFFF"/>
      </a:lt1>
      <a:dk2>
        <a:srgbClr val="000000"/>
      </a:dk2>
      <a:lt2>
        <a:srgbClr val="FFFFFF"/>
      </a:lt2>
      <a:accent1>
        <a:srgbClr val="FDDAB8"/>
      </a:accent1>
      <a:accent2>
        <a:srgbClr val="D28C79"/>
      </a:accent2>
      <a:accent3>
        <a:srgbClr val="534544"/>
      </a:accent3>
      <a:accent4>
        <a:srgbClr val="121212"/>
      </a:accent4>
      <a:accent5>
        <a:srgbClr val="4472C4"/>
      </a:accent5>
      <a:accent6>
        <a:srgbClr val="70AD47"/>
      </a:accent6>
      <a:hlink>
        <a:srgbClr val="0563C1"/>
      </a:hlink>
      <a:folHlink>
        <a:srgbClr val="954F72"/>
      </a:folHlink>
    </a:clrScheme>
    <a:fontScheme name="officeplus">
      <a:majorFont>
        <a:latin typeface="Calibri Light"/>
        <a:ea typeface="微软雅黑"/>
        <a:cs typeface=""/>
      </a:majorFont>
      <a:minorFont>
        <a:latin typeface="Calibri"/>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lnSpc>
            <a:spcPct val="130000"/>
          </a:lnSpc>
          <a:defRPr sz="1200" dirty="0">
            <a:latin typeface="微软雅黑" panose="020B0503020204020204" pitchFamily="34" charset="-122"/>
            <a:ea typeface="微软雅黑" panose="020B0503020204020204" pitchFamily="34" charset="-122"/>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nSpc>
            <a:spcPct val="130000"/>
          </a:lnSpc>
          <a:spcBef>
            <a:spcPts val="600"/>
          </a:spcBef>
          <a:defRPr sz="1200" kern="0" dirty="0">
            <a:latin typeface="微软雅黑" panose="020B0503020204020204" pitchFamily="34" charset="-122"/>
            <a:ea typeface="微软雅黑" panose="020B0503020204020204" pitchFamily="34" charset="-122"/>
            <a:cs typeface="+mn-ea"/>
            <a:sym typeface="+mn-lt"/>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3_Office 主题">
  <a:themeElements>
    <a:clrScheme name="自定义 7">
      <a:dk1>
        <a:srgbClr val="000000"/>
      </a:dk1>
      <a:lt1>
        <a:srgbClr val="FFFFFF"/>
      </a:lt1>
      <a:dk2>
        <a:srgbClr val="000000"/>
      </a:dk2>
      <a:lt2>
        <a:srgbClr val="FFFFFF"/>
      </a:lt2>
      <a:accent1>
        <a:srgbClr val="FDDAB8"/>
      </a:accent1>
      <a:accent2>
        <a:srgbClr val="D28C79"/>
      </a:accent2>
      <a:accent3>
        <a:srgbClr val="534544"/>
      </a:accent3>
      <a:accent4>
        <a:srgbClr val="121212"/>
      </a:accent4>
      <a:accent5>
        <a:srgbClr val="4472C4"/>
      </a:accent5>
      <a:accent6>
        <a:srgbClr val="70AD47"/>
      </a:accent6>
      <a:hlink>
        <a:srgbClr val="0563C1"/>
      </a:hlink>
      <a:folHlink>
        <a:srgbClr val="954F72"/>
      </a:folHlink>
    </a:clrScheme>
    <a:fontScheme name="officeplus">
      <a:majorFont>
        <a:latin typeface="Calibri Light"/>
        <a:ea typeface="微软雅黑"/>
        <a:cs typeface=""/>
      </a:majorFont>
      <a:minorFont>
        <a:latin typeface="Calibri"/>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lnSpc>
            <a:spcPct val="130000"/>
          </a:lnSpc>
          <a:defRPr sz="1200" dirty="0">
            <a:latin typeface="微软雅黑" panose="020B0503020204020204" pitchFamily="34" charset="-122"/>
            <a:ea typeface="微软雅黑" panose="020B0503020204020204" pitchFamily="34" charset="-122"/>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nSpc>
            <a:spcPct val="130000"/>
          </a:lnSpc>
          <a:spcBef>
            <a:spcPts val="600"/>
          </a:spcBef>
          <a:defRPr sz="1200" kern="0" dirty="0">
            <a:latin typeface="微软雅黑" panose="020B0503020204020204" pitchFamily="34" charset="-122"/>
            <a:ea typeface="微软雅黑" panose="020B0503020204020204" pitchFamily="34" charset="-122"/>
            <a:cs typeface="+mn-ea"/>
            <a:sym typeface="+mn-lt"/>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4_Office 主题">
  <a:themeElements>
    <a:clrScheme name="自定义 7">
      <a:dk1>
        <a:srgbClr val="000000"/>
      </a:dk1>
      <a:lt1>
        <a:srgbClr val="FFFFFF"/>
      </a:lt1>
      <a:dk2>
        <a:srgbClr val="000000"/>
      </a:dk2>
      <a:lt2>
        <a:srgbClr val="FFFFFF"/>
      </a:lt2>
      <a:accent1>
        <a:srgbClr val="FDDAB8"/>
      </a:accent1>
      <a:accent2>
        <a:srgbClr val="D28C79"/>
      </a:accent2>
      <a:accent3>
        <a:srgbClr val="534544"/>
      </a:accent3>
      <a:accent4>
        <a:srgbClr val="121212"/>
      </a:accent4>
      <a:accent5>
        <a:srgbClr val="4472C4"/>
      </a:accent5>
      <a:accent6>
        <a:srgbClr val="70AD47"/>
      </a:accent6>
      <a:hlink>
        <a:srgbClr val="0563C1"/>
      </a:hlink>
      <a:folHlink>
        <a:srgbClr val="954F72"/>
      </a:folHlink>
    </a:clrScheme>
    <a:fontScheme name="officeplus">
      <a:majorFont>
        <a:latin typeface="Calibri Light"/>
        <a:ea typeface="微软雅黑"/>
        <a:cs typeface=""/>
      </a:majorFont>
      <a:minorFont>
        <a:latin typeface="Calibri"/>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lnSpc>
            <a:spcPct val="130000"/>
          </a:lnSpc>
          <a:defRPr sz="1200" dirty="0">
            <a:latin typeface="微软雅黑" panose="020B0503020204020204" pitchFamily="34" charset="-122"/>
            <a:ea typeface="微软雅黑" panose="020B0503020204020204" pitchFamily="34" charset="-122"/>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nSpc>
            <a:spcPct val="130000"/>
          </a:lnSpc>
          <a:spcBef>
            <a:spcPts val="600"/>
          </a:spcBef>
          <a:defRPr sz="1200" kern="0" dirty="0">
            <a:latin typeface="微软雅黑" panose="020B0503020204020204" pitchFamily="34" charset="-122"/>
            <a:ea typeface="微软雅黑" panose="020B0503020204020204" pitchFamily="34" charset="-122"/>
            <a:cs typeface="+mn-ea"/>
            <a:sym typeface="+mn-lt"/>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自定义 7">
    <a:dk1>
      <a:srgbClr val="000000"/>
    </a:dk1>
    <a:lt1>
      <a:srgbClr val="FFFFFF"/>
    </a:lt1>
    <a:dk2>
      <a:srgbClr val="000000"/>
    </a:dk2>
    <a:lt2>
      <a:srgbClr val="FFFFFF"/>
    </a:lt2>
    <a:accent1>
      <a:srgbClr val="FDDAB8"/>
    </a:accent1>
    <a:accent2>
      <a:srgbClr val="D28C79"/>
    </a:accent2>
    <a:accent3>
      <a:srgbClr val="534544"/>
    </a:accent3>
    <a:accent4>
      <a:srgbClr val="121212"/>
    </a:accent4>
    <a:accent5>
      <a:srgbClr val="4472C4"/>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自定义 7">
    <a:dk1>
      <a:srgbClr val="000000"/>
    </a:dk1>
    <a:lt1>
      <a:srgbClr val="FFFFFF"/>
    </a:lt1>
    <a:dk2>
      <a:srgbClr val="000000"/>
    </a:dk2>
    <a:lt2>
      <a:srgbClr val="FFFFFF"/>
    </a:lt2>
    <a:accent1>
      <a:srgbClr val="FDDAB8"/>
    </a:accent1>
    <a:accent2>
      <a:srgbClr val="D28C79"/>
    </a:accent2>
    <a:accent3>
      <a:srgbClr val="534544"/>
    </a:accent3>
    <a:accent4>
      <a:srgbClr val="121212"/>
    </a:accent4>
    <a:accent5>
      <a:srgbClr val="4472C4"/>
    </a:accent5>
    <a:accent6>
      <a:srgbClr val="70AD47"/>
    </a:accent6>
    <a:hlink>
      <a:srgbClr val="0563C1"/>
    </a:hlink>
    <a:folHlink>
      <a:srgbClr val="954F72"/>
    </a:folHlink>
  </a:clrScheme>
</a:themeOverride>
</file>

<file path=ppt/theme/themeOverride3.xml><?xml version="1.0" encoding="utf-8"?>
<a:themeOverride xmlns:a="http://schemas.openxmlformats.org/drawingml/2006/main">
  <a:clrScheme name="自定义 7">
    <a:dk1>
      <a:srgbClr val="000000"/>
    </a:dk1>
    <a:lt1>
      <a:srgbClr val="FFFFFF"/>
    </a:lt1>
    <a:dk2>
      <a:srgbClr val="000000"/>
    </a:dk2>
    <a:lt2>
      <a:srgbClr val="FFFFFF"/>
    </a:lt2>
    <a:accent1>
      <a:srgbClr val="FDDAB8"/>
    </a:accent1>
    <a:accent2>
      <a:srgbClr val="D28C79"/>
    </a:accent2>
    <a:accent3>
      <a:srgbClr val="534544"/>
    </a:accent3>
    <a:accent4>
      <a:srgbClr val="121212"/>
    </a:accent4>
    <a:accent5>
      <a:srgbClr val="4472C4"/>
    </a:accent5>
    <a:accent6>
      <a:srgbClr val="70AD47"/>
    </a:accent6>
    <a:hlink>
      <a:srgbClr val="0563C1"/>
    </a:hlink>
    <a:folHlink>
      <a:srgbClr val="954F72"/>
    </a:folHlink>
  </a:clrScheme>
</a:themeOverride>
</file>

<file path=ppt/theme/themeOverride4.xml><?xml version="1.0" encoding="utf-8"?>
<a:themeOverride xmlns:a="http://schemas.openxmlformats.org/drawingml/2006/main">
  <a:clrScheme name="自定义 7">
    <a:dk1>
      <a:srgbClr val="000000"/>
    </a:dk1>
    <a:lt1>
      <a:srgbClr val="FFFFFF"/>
    </a:lt1>
    <a:dk2>
      <a:srgbClr val="000000"/>
    </a:dk2>
    <a:lt2>
      <a:srgbClr val="FFFFFF"/>
    </a:lt2>
    <a:accent1>
      <a:srgbClr val="FDDAB8"/>
    </a:accent1>
    <a:accent2>
      <a:srgbClr val="D28C79"/>
    </a:accent2>
    <a:accent3>
      <a:srgbClr val="534544"/>
    </a:accent3>
    <a:accent4>
      <a:srgbClr val="121212"/>
    </a:accent4>
    <a:accent5>
      <a:srgbClr val="4472C4"/>
    </a:accent5>
    <a:accent6>
      <a:srgbClr val="70AD47"/>
    </a:accent6>
    <a:hlink>
      <a:srgbClr val="0563C1"/>
    </a:hlink>
    <a:folHlink>
      <a:srgbClr val="954F72"/>
    </a:folHlink>
  </a:clrScheme>
</a:themeOverride>
</file>

<file path=ppt/theme/themeOverride5.xml><?xml version="1.0" encoding="utf-8"?>
<a:themeOverride xmlns:a="http://schemas.openxmlformats.org/drawingml/2006/main">
  <a:clrScheme name="自定义 7">
    <a:dk1>
      <a:srgbClr val="000000"/>
    </a:dk1>
    <a:lt1>
      <a:srgbClr val="FFFFFF"/>
    </a:lt1>
    <a:dk2>
      <a:srgbClr val="000000"/>
    </a:dk2>
    <a:lt2>
      <a:srgbClr val="FFFFFF"/>
    </a:lt2>
    <a:accent1>
      <a:srgbClr val="FDDAB8"/>
    </a:accent1>
    <a:accent2>
      <a:srgbClr val="D28C79"/>
    </a:accent2>
    <a:accent3>
      <a:srgbClr val="534544"/>
    </a:accent3>
    <a:accent4>
      <a:srgbClr val="121212"/>
    </a:accent4>
    <a:accent5>
      <a:srgbClr val="4472C4"/>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TM03457475[[fn=Frame]]</Template>
  <TotalTime>12949</TotalTime>
  <Words>3695</Words>
  <Application>Microsoft Office PowerPoint</Application>
  <PresentationFormat>寬螢幕</PresentationFormat>
  <Paragraphs>280</Paragraphs>
  <Slides>28</Slides>
  <Notes>20</Notes>
  <HiddenSlides>1</HiddenSlides>
  <MMClips>4</MMClips>
  <ScaleCrop>false</ScaleCrop>
  <HeadingPairs>
    <vt:vector size="6" baseType="variant">
      <vt:variant>
        <vt:lpstr>使用字型</vt:lpstr>
      </vt:variant>
      <vt:variant>
        <vt:i4>10</vt:i4>
      </vt:variant>
      <vt:variant>
        <vt:lpstr>佈景主題</vt:lpstr>
      </vt:variant>
      <vt:variant>
        <vt:i4>6</vt:i4>
      </vt:variant>
      <vt:variant>
        <vt:lpstr>投影片標題</vt:lpstr>
      </vt:variant>
      <vt:variant>
        <vt:i4>28</vt:i4>
      </vt:variant>
    </vt:vector>
  </HeadingPairs>
  <TitlesOfParts>
    <vt:vector size="44" baseType="lpstr">
      <vt:lpstr>LucidaGrande</vt:lpstr>
      <vt:lpstr>微软雅黑</vt:lpstr>
      <vt:lpstr>幼圆</vt:lpstr>
      <vt:lpstr>微軟正黑體</vt:lpstr>
      <vt:lpstr>新細明體</vt:lpstr>
      <vt:lpstr>Arial</vt:lpstr>
      <vt:lpstr>Calibri</vt:lpstr>
      <vt:lpstr>Century Gothic</vt:lpstr>
      <vt:lpstr>Corbel</vt:lpstr>
      <vt:lpstr>Wingdings 2</vt:lpstr>
      <vt:lpstr>Frame</vt:lpstr>
      <vt:lpstr>Office 主题</vt:lpstr>
      <vt:lpstr>1_Office 主题</vt:lpstr>
      <vt:lpstr>2_Office 主题</vt:lpstr>
      <vt:lpstr>3_Office 主题</vt:lpstr>
      <vt:lpstr>4_Office 主题</vt:lpstr>
      <vt:lpstr>PowerPoint 簡報</vt:lpstr>
      <vt:lpstr>PowerPoint 簡報</vt:lpstr>
      <vt:lpstr>PowerPoint 簡報</vt:lpstr>
      <vt:lpstr>PowerPoint 簡報</vt:lpstr>
      <vt:lpstr>PowerPoint 簡報</vt:lpstr>
      <vt:lpstr>Routing Hijacks</vt:lpstr>
      <vt:lpstr>About Bitcoin </vt:lpstr>
      <vt:lpstr>About Bitcoin </vt:lpstr>
      <vt:lpstr>About Bitcoin </vt:lpstr>
      <vt:lpstr>About Bitcoin </vt:lpstr>
      <vt:lpstr>About Bitcoin </vt:lpstr>
      <vt:lpstr>PowerPoint 簡報</vt:lpstr>
      <vt:lpstr>Partitioning Attack</vt:lpstr>
      <vt:lpstr>Partitioning Attack</vt:lpstr>
      <vt:lpstr>Partitioning Attack</vt:lpstr>
      <vt:lpstr>Partitioning Attack</vt:lpstr>
      <vt:lpstr>Partitioning Attack</vt:lpstr>
      <vt:lpstr>Limitations</vt:lpstr>
      <vt:lpstr>PowerPoint 簡報</vt:lpstr>
      <vt:lpstr>Delay Attack</vt:lpstr>
      <vt:lpstr>Delay Attack    </vt:lpstr>
      <vt:lpstr>Delay Attack    </vt:lpstr>
      <vt:lpstr>PowerPoint 簡報</vt:lpstr>
      <vt:lpstr>Conclusion of  Attacks</vt:lpstr>
      <vt:lpstr>Shor-term Countermeasures</vt:lpstr>
      <vt:lpstr>Long-term Countermeasures</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Hijacking Bitcoin: Routing Attacks on Cryptocurrencies</dc:title>
  <dc:creator>shamili ram</dc:creator>
  <cp:lastModifiedBy>Leo Chen</cp:lastModifiedBy>
  <cp:revision>311</cp:revision>
  <dcterms:created xsi:type="dcterms:W3CDTF">2017-10-04T06:19:42Z</dcterms:created>
  <dcterms:modified xsi:type="dcterms:W3CDTF">2018-06-04T08:42:27Z</dcterms:modified>
</cp:coreProperties>
</file>